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8" r:id="rId2"/>
    <p:sldId id="263" r:id="rId3"/>
    <p:sldId id="259" r:id="rId4"/>
    <p:sldId id="264" r:id="rId5"/>
    <p:sldId id="265" r:id="rId6"/>
    <p:sldId id="277" r:id="rId7"/>
    <p:sldId id="268" r:id="rId8"/>
    <p:sldId id="271" r:id="rId9"/>
    <p:sldId id="266" r:id="rId10"/>
    <p:sldId id="274" r:id="rId11"/>
    <p:sldId id="278" r:id="rId12"/>
    <p:sldId id="269" r:id="rId13"/>
    <p:sldId id="279" r:id="rId14"/>
    <p:sldId id="276" r:id="rId15"/>
    <p:sldId id="273" r:id="rId16"/>
    <p:sldId id="270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52555F-5E75-6645-B0B5-B6EDC9CA5322}">
          <p14:sldIdLst>
            <p14:sldId id="258"/>
            <p14:sldId id="263"/>
          </p14:sldIdLst>
        </p14:section>
        <p14:section name="MTSC" id="{1A01441C-DD92-6242-9D9E-0915490FFDCA}">
          <p14:sldIdLst>
            <p14:sldId id="259"/>
            <p14:sldId id="264"/>
            <p14:sldId id="265"/>
            <p14:sldId id="277"/>
          </p14:sldIdLst>
        </p14:section>
        <p14:section name="CMAGEP-MTSC" id="{322CAE37-56CE-0440-84F7-FF714CBC2F37}">
          <p14:sldIdLst>
            <p14:sldId id="268"/>
            <p14:sldId id="271"/>
          </p14:sldIdLst>
        </p14:section>
        <p14:section name="Symbolic Regression" id="{9B7D18B6-7EA2-674C-B3AE-7042F5F1AEE1}">
          <p14:sldIdLst>
            <p14:sldId id="266"/>
            <p14:sldId id="274"/>
            <p14:sldId id="278"/>
          </p14:sldIdLst>
        </p14:section>
        <p14:section name="Results" id="{17EABC05-4111-1944-B2D4-4DBD8D7AFEF9}">
          <p14:sldIdLst>
            <p14:sldId id="269"/>
            <p14:sldId id="279"/>
            <p14:sldId id="276"/>
            <p14:sldId id="273"/>
          </p14:sldIdLst>
        </p14:section>
        <p14:section name="Future Work" id="{53978900-6F5B-DC45-A9EA-5697AD5165A4}">
          <p14:sldIdLst>
            <p14:sldId id="270"/>
          </p14:sldIdLst>
        </p14:section>
        <p14:section name="Code Repository" id="{6892AE30-25E8-F949-99E3-971D9B4B8490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ulia Ilie" initials="II" lastIdx="1" clrIdx="0">
    <p:extLst>
      <p:ext uri="{19B8F6BF-5375-455C-9EA6-DF929625EA0E}">
        <p15:presenceInfo xmlns:p15="http://schemas.microsoft.com/office/powerpoint/2012/main" userId="S::iulia.ilie@ucd.ie::ed9319a5-b718-424a-91df-27f36cf796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8" autoAdjust="0"/>
    <p:restoredTop sz="88904"/>
  </p:normalViewPr>
  <p:slideViewPr>
    <p:cSldViewPr>
      <p:cViewPr varScale="1">
        <p:scale>
          <a:sx n="109" d="100"/>
          <a:sy n="109" d="100"/>
        </p:scale>
        <p:origin x="21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-38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3T05:55:22.83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64592-2B7D-3043-B5BA-5D848CB84BC9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9CD47-6E65-E143-B18A-FD55DD818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39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026A0-8691-4E96-A3DC-BB0D89DCDCBB}" type="datetimeFigureOut">
              <a:rPr lang="en-US" smtClean="0"/>
              <a:pPr/>
              <a:t>4/23/19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35888-10B6-4B94-92E0-0ED70AD08322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182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1475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train/test split</a:t>
            </a:r>
          </a:p>
          <a:p>
            <a:r>
              <a:rPr lang="en-US" dirty="0"/>
              <a:t>Different order of datasets form previous table?</a:t>
            </a:r>
          </a:p>
          <a:p>
            <a:r>
              <a:rPr lang="en-US" dirty="0"/>
              <a:t> Ordered by dimensions, then train size or </a:t>
            </a:r>
            <a:r>
              <a:rPr lang="en-US" dirty="0" err="1"/>
              <a:t>ts</a:t>
            </a:r>
            <a:r>
              <a:rPr lang="en-US" dirty="0"/>
              <a:t> length?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1779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Critical difference diagram: explain what it is and what it shows</a:t>
            </a:r>
          </a:p>
          <a:p>
            <a:r>
              <a:rPr lang="en-US" dirty="0"/>
              <a:t>What are the top performing methods? What do they capture?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9164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here: key ideas/points on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112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MTS are recorded in a very large space of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853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385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complex </a:t>
            </a:r>
            <a:r>
              <a:rPr lang="en-US" dirty="0" err="1"/>
              <a:t>algos</a:t>
            </a:r>
            <a:r>
              <a:rPr lang="en-US" dirty="0"/>
              <a:t> have reached levels of accuracy often beating human capacity, due to black-box or complex transformations, understanding the class decision is still difficult.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1283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SOTA MTSC for accuracy include TS trans based approaches, RF approaches and deep learning. </a:t>
            </a:r>
          </a:p>
          <a:p>
            <a:r>
              <a:rPr lang="en-US" dirty="0"/>
              <a:t>In deep learning, Forrestier proposed CAM for visualizing the decision making.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6216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propose an alternative solution:</a:t>
            </a:r>
          </a:p>
          <a:p>
            <a:endParaRPr lang="en-US" dirty="0"/>
          </a:p>
          <a:p>
            <a:r>
              <a:rPr lang="en-US" dirty="0" err="1"/>
              <a:t>Automaticaly</a:t>
            </a:r>
            <a:r>
              <a:rPr lang="en-US" dirty="0"/>
              <a:t> discover </a:t>
            </a:r>
            <a:r>
              <a:rPr lang="en-US" dirty="0" err="1"/>
              <a:t>rel</a:t>
            </a:r>
            <a:r>
              <a:rPr lang="en-US" dirty="0"/>
              <a:t> between dimensions for each class as regressions, and use these models to make classification decisions.</a:t>
            </a:r>
          </a:p>
          <a:p>
            <a:r>
              <a:rPr lang="en-US" dirty="0"/>
              <a:t>Hypothesis: different classes have different relationships between dimensions (point to example relation for class 1 and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2004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820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7088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Ordered by train size?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35888-10B6-4B94-92E0-0ED70AD08322}" type="slidenum">
              <a:rPr lang="en-IE" smtClean="0"/>
              <a:pPr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688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7772400" cy="714372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ts val="5600"/>
              </a:lnSpc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80800"/>
            <a:ext cx="7758138" cy="1376894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52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72139"/>
            <a:ext cx="3857652" cy="457200"/>
          </a:xfrm>
        </p:spPr>
        <p:txBody>
          <a:bodyPr lIns="0" tIns="0" rIns="0" bIns="0" anchor="t" anchorCtr="0"/>
          <a:lstStyle>
            <a:lvl1pPr>
              <a:lnSpc>
                <a:spcPts val="2200"/>
              </a:lnSpc>
              <a:defRPr sz="1800" b="1">
                <a:solidFill>
                  <a:schemeClr val="accent1"/>
                </a:solidFill>
                <a:latin typeface="Ubuntu Light" pitchFamily="34" charset="0"/>
              </a:defRPr>
            </a:lvl1pPr>
          </a:lstStyle>
          <a:p>
            <a:r>
              <a:rPr lang="en-US"/>
              <a:t>23 April 2019</a:t>
            </a:r>
            <a:endParaRPr lang="en-I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341600"/>
            <a:ext cx="7758138" cy="1000125"/>
          </a:xfrm>
        </p:spPr>
        <p:txBody>
          <a:bodyPr lIns="0" tIns="0" rIns="0" bIns="0">
            <a:normAutofit/>
          </a:bodyPr>
          <a:lstStyle>
            <a:lvl1pPr>
              <a:lnSpc>
                <a:spcPts val="32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Ubuntu Light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20000" y="6523200"/>
            <a:ext cx="864368" cy="144000"/>
          </a:xfrm>
        </p:spPr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IE" sz="1000" baseline="0" smtClean="0"/>
            </a:lvl1pPr>
          </a:lstStyle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523200"/>
            <a:ext cx="720080" cy="147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1"/>
            <a:ext cx="8229600" cy="43862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8224" y="6523200"/>
            <a:ext cx="1296144" cy="146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23200"/>
            <a:ext cx="21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chemeClr val="tx1">
                    <a:tint val="75000"/>
                  </a:schemeClr>
                </a:solidFill>
                <a:latin typeface="Ubuntu Light" pitchFamily="34" charset="0"/>
              </a:defRPr>
            </a:lvl1pPr>
          </a:lstStyle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523200"/>
            <a:ext cx="720080" cy="147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‹#›</a:t>
            </a:fld>
            <a:endParaRPr lang="en-I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95B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360000" algn="l" defTabSz="914400" rtl="0" eaLnBrk="1" latinLnBrk="0" hangingPunct="1">
        <a:lnSpc>
          <a:spcPts val="2600"/>
        </a:lnSpc>
        <a:spcBef>
          <a:spcPts val="2000"/>
        </a:spcBef>
        <a:buFont typeface="Arial" pitchFamily="34" charset="0"/>
        <a:buChar char="•"/>
        <a:defRPr sz="2200" b="1" kern="1200">
          <a:solidFill>
            <a:schemeClr val="bg2"/>
          </a:solidFill>
          <a:latin typeface="Ubuntu Light" pitchFamily="34" charset="0"/>
          <a:ea typeface="+mn-ea"/>
          <a:cs typeface="+mn-cs"/>
        </a:defRPr>
      </a:lvl1pPr>
      <a:lvl2pPr marL="936000" indent="-360000" algn="l" defTabSz="914400" rtl="0" eaLnBrk="1" latinLnBrk="0" hangingPunct="1">
        <a:lnSpc>
          <a:spcPts val="2500"/>
        </a:lnSpc>
        <a:spcBef>
          <a:spcPts val="0"/>
        </a:spcBef>
        <a:buFont typeface="Arial" pitchFamily="34" charset="0"/>
        <a:buChar char="•"/>
        <a:defRPr sz="1900" b="0" kern="1200">
          <a:solidFill>
            <a:schemeClr val="tx2"/>
          </a:solidFill>
          <a:latin typeface="+mn-lt"/>
          <a:ea typeface="+mn-ea"/>
          <a:cs typeface="+mn-cs"/>
        </a:defRPr>
      </a:lvl2pPr>
      <a:lvl3pPr marL="1296000" indent="-248400" algn="l" defTabSz="914400" rtl="0" eaLnBrk="1" latinLnBrk="0" hangingPunct="1">
        <a:lnSpc>
          <a:spcPts val="2200"/>
        </a:lnSpc>
        <a:spcBef>
          <a:spcPts val="0"/>
        </a:spcBef>
        <a:buFont typeface="Arial" pitchFamily="34" charset="0"/>
        <a:buChar char="•"/>
        <a:defRPr sz="1600" b="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600"/>
        </a:lnSpc>
        <a:spcBef>
          <a:spcPts val="0"/>
        </a:spcBef>
        <a:buFont typeface="Arial" pitchFamily="34" charset="0"/>
        <a:buNone/>
        <a:defRPr sz="1900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0"/>
        </a:spcBef>
        <a:buFont typeface="Arial" pitchFamily="34" charset="0"/>
        <a:buNone/>
        <a:defRPr sz="2200" b="1" kern="1200">
          <a:solidFill>
            <a:srgbClr val="0095BF"/>
          </a:solidFill>
          <a:latin typeface="Ubuntu Ligh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ulia.ilie@ucd.i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uliailie/CMAGEP-MTS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DF03-63B2-1443-AFE3-77F4740C3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21460"/>
            <a:ext cx="7772400" cy="13590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Interpretable Multivariate Time Series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11D67-BB56-C840-9914-5B7DE547D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505200"/>
            <a:ext cx="7696200" cy="568654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	UCD-Accenture Labs Project Presentation 	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BD2F37-49CE-974E-9438-2EC233E4C8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4343400"/>
            <a:ext cx="7696200" cy="1313656"/>
          </a:xfrm>
        </p:spPr>
        <p:txBody>
          <a:bodyPr>
            <a:normAutofit/>
          </a:bodyPr>
          <a:lstStyle/>
          <a:p>
            <a:r>
              <a:rPr lang="en-US" u="sng" dirty="0"/>
              <a:t>Iulia Ilie</a:t>
            </a:r>
            <a:r>
              <a:rPr lang="en-US" dirty="0"/>
              <a:t>, Luca </a:t>
            </a:r>
            <a:r>
              <a:rPr lang="en-US" dirty="0" err="1"/>
              <a:t>Costabello</a:t>
            </a:r>
            <a:r>
              <a:rPr lang="en-US" dirty="0"/>
              <a:t>, Freddy </a:t>
            </a:r>
            <a:r>
              <a:rPr lang="en-US" dirty="0" err="1"/>
              <a:t>Lecue</a:t>
            </a:r>
            <a:r>
              <a:rPr lang="en-US" dirty="0"/>
              <a:t>, Georgiana Ifrim</a:t>
            </a:r>
          </a:p>
          <a:p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iulia.ilie@ucd.ie</a:t>
            </a:r>
            <a:r>
              <a:rPr lang="en-US" sz="1800" dirty="0"/>
              <a:t>, </a:t>
            </a:r>
            <a:r>
              <a:rPr lang="en-US" sz="1800" dirty="0" err="1"/>
              <a:t>georgiana.ifrim@ucd.ie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741C1-B00A-CC47-B2A2-7DBB40AA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 April 2019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01049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E95C-B769-E749-90DC-C82D0D92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Regression by CMAGEP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406C2-D76D-754D-8E60-3263A57A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B2AD5-F52D-B347-878C-52240B60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F8330-6BEE-FC44-B5EF-D7864E037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10</a:t>
            </a:fld>
            <a:endParaRPr lang="en-I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B1ACB-7490-8943-9D98-30C67F310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8" y="1143000"/>
            <a:ext cx="7239000" cy="479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E95C-B769-E749-90DC-C82D0D92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Regression by CMAGEP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406C2-D76D-754D-8E60-3263A57A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B2AD5-F52D-B347-878C-52240B60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F8330-6BEE-FC44-B5EF-D7864E037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11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DA89A-7830-8443-9034-403A9976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087"/>
            <a:ext cx="9144000" cy="41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2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AF8C-5C34-7144-B347-966E982B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MTSC SOTA : Benchmark Datasets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97B5600-B141-F94E-A9D6-FCFEEB1AC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24649"/>
              </p:ext>
            </p:extLst>
          </p:nvPr>
        </p:nvGraphicFramePr>
        <p:xfrm>
          <a:off x="1676400" y="1574073"/>
          <a:ext cx="5943597" cy="3709854"/>
        </p:xfrm>
        <a:graphic>
          <a:graphicData uri="http://schemas.openxmlformats.org/drawingml/2006/table">
            <a:tbl>
              <a:tblPr firstRow="1" firstCol="1"/>
              <a:tblGrid>
                <a:gridCol w="1285314">
                  <a:extLst>
                    <a:ext uri="{9D8B030D-6E8A-4147-A177-3AD203B41FA5}">
                      <a16:colId xmlns:a16="http://schemas.microsoft.com/office/drawing/2014/main" val="676228924"/>
                    </a:ext>
                  </a:extLst>
                </a:gridCol>
                <a:gridCol w="1225699">
                  <a:extLst>
                    <a:ext uri="{9D8B030D-6E8A-4147-A177-3AD203B41FA5}">
                      <a16:colId xmlns:a16="http://schemas.microsoft.com/office/drawing/2014/main" val="3731562449"/>
                    </a:ext>
                  </a:extLst>
                </a:gridCol>
                <a:gridCol w="1272113">
                  <a:extLst>
                    <a:ext uri="{9D8B030D-6E8A-4147-A177-3AD203B41FA5}">
                      <a16:colId xmlns:a16="http://schemas.microsoft.com/office/drawing/2014/main" val="2740370315"/>
                    </a:ext>
                  </a:extLst>
                </a:gridCol>
                <a:gridCol w="1021541">
                  <a:extLst>
                    <a:ext uri="{9D8B030D-6E8A-4147-A177-3AD203B41FA5}">
                      <a16:colId xmlns:a16="http://schemas.microsoft.com/office/drawing/2014/main" val="3902315084"/>
                    </a:ext>
                  </a:extLst>
                </a:gridCol>
                <a:gridCol w="623144">
                  <a:extLst>
                    <a:ext uri="{9D8B030D-6E8A-4147-A177-3AD203B41FA5}">
                      <a16:colId xmlns:a16="http://schemas.microsoft.com/office/drawing/2014/main" val="1899548465"/>
                    </a:ext>
                  </a:extLst>
                </a:gridCol>
                <a:gridCol w="515786">
                  <a:extLst>
                    <a:ext uri="{9D8B030D-6E8A-4147-A177-3AD203B41FA5}">
                      <a16:colId xmlns:a16="http://schemas.microsoft.com/office/drawing/2014/main" val="2922165379"/>
                    </a:ext>
                  </a:extLst>
                </a:gridCol>
              </a:tblGrid>
              <a:tr h="511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No. Classes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Dimensions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TS length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92031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39-152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553259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NetFlow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50-997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982443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104-198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593987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KickvsPunch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274-841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079462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WalkvsRun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128-1918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445442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CMUsubject16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127-580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54258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C7CEF-DB2A-BC4E-B3F3-B662655E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90DC9-0865-F44B-8C89-18AC2254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EE6BE-1E3D-444D-939E-72456EA06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029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AF8C-5C34-7144-B347-966E982B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MTSC SOTA : Benchmark Accuracy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C7CEF-DB2A-BC4E-B3F3-B662655E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90DC9-0865-F44B-8C89-18AC2254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EE6BE-1E3D-444D-939E-72456EA06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13</a:t>
            </a:fld>
            <a:endParaRPr lang="en-IE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135984E-E31C-364D-9C3D-89CB8861D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409104"/>
              </p:ext>
            </p:extLst>
          </p:nvPr>
        </p:nvGraphicFramePr>
        <p:xfrm>
          <a:off x="533400" y="997200"/>
          <a:ext cx="7917772" cy="4870204"/>
        </p:xfrm>
        <a:graphic>
          <a:graphicData uri="http://schemas.openxmlformats.org/drawingml/2006/table">
            <a:tbl>
              <a:tblPr firstRow="1" firstCol="1"/>
              <a:tblGrid>
                <a:gridCol w="1308512">
                  <a:extLst>
                    <a:ext uri="{9D8B030D-6E8A-4147-A177-3AD203B41FA5}">
                      <a16:colId xmlns:a16="http://schemas.microsoft.com/office/drawing/2014/main" val="916853395"/>
                    </a:ext>
                  </a:extLst>
                </a:gridCol>
                <a:gridCol w="1043080">
                  <a:extLst>
                    <a:ext uri="{9D8B030D-6E8A-4147-A177-3AD203B41FA5}">
                      <a16:colId xmlns:a16="http://schemas.microsoft.com/office/drawing/2014/main" val="3957484096"/>
                    </a:ext>
                  </a:extLst>
                </a:gridCol>
                <a:gridCol w="1043080">
                  <a:extLst>
                    <a:ext uri="{9D8B030D-6E8A-4147-A177-3AD203B41FA5}">
                      <a16:colId xmlns:a16="http://schemas.microsoft.com/office/drawing/2014/main" val="2213364050"/>
                    </a:ext>
                  </a:extLst>
                </a:gridCol>
                <a:gridCol w="1043080">
                  <a:extLst>
                    <a:ext uri="{9D8B030D-6E8A-4147-A177-3AD203B41FA5}">
                      <a16:colId xmlns:a16="http://schemas.microsoft.com/office/drawing/2014/main" val="2861172455"/>
                    </a:ext>
                  </a:extLst>
                </a:gridCol>
                <a:gridCol w="1134872">
                  <a:extLst>
                    <a:ext uri="{9D8B030D-6E8A-4147-A177-3AD203B41FA5}">
                      <a16:colId xmlns:a16="http://schemas.microsoft.com/office/drawing/2014/main" val="2142226643"/>
                    </a:ext>
                  </a:extLst>
                </a:gridCol>
                <a:gridCol w="1043080">
                  <a:extLst>
                    <a:ext uri="{9D8B030D-6E8A-4147-A177-3AD203B41FA5}">
                      <a16:colId xmlns:a16="http://schemas.microsoft.com/office/drawing/2014/main" val="1423157910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1781883216"/>
                    </a:ext>
                  </a:extLst>
                </a:gridCol>
              </a:tblGrid>
              <a:tr h="605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Method/Dataset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NetFlow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Wafer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KickvsPunch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WalkvsRun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CMUsubject16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180211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SMTS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0.977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0.965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47338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0.968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569800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mvARF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0.931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0.976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6807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DTWi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0.976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0.974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772413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ARKernel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0.968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0.927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925684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gRSF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0.914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3358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MLSTMFCN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14994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0.982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293509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ResNet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0.627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0.989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987512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756118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9548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GLM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255367"/>
                  </a:ext>
                </a:extLst>
              </a:tr>
              <a:tr h="328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CMAGEP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0.996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0.998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27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73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AF8C-5C34-7144-B347-966E982B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MTSC SOTA : Benchmark Rank over 6 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C7CEF-DB2A-BC4E-B3F3-B662655E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90DC9-0865-F44B-8C89-18AC2254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EE6BE-1E3D-444D-939E-72456EA06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14</a:t>
            </a:fld>
            <a:endParaRPr lang="en-I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6D0D66-AE1C-2E42-AC92-17CE3558F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6913"/>
            <a:ext cx="8039100" cy="28575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D6F4E3-9F2F-8846-BA71-F920C5B782BC}"/>
              </a:ext>
            </a:extLst>
          </p:cNvPr>
          <p:cNvSpPr txBox="1"/>
          <p:nvPr/>
        </p:nvSpPr>
        <p:spPr>
          <a:xfrm>
            <a:off x="626589" y="1571613"/>
            <a:ext cx="8229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Critical Diagram: mean ranks of MTSC methods over 6 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4D10F-A49D-104B-AF31-C328B656D1C4}"/>
              </a:ext>
            </a:extLst>
          </p:cNvPr>
          <p:cNvSpPr txBox="1"/>
          <p:nvPr/>
        </p:nvSpPr>
        <p:spPr>
          <a:xfrm>
            <a:off x="2695717" y="4928826"/>
            <a:ext cx="3951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! CMAGEP beats the SOTA</a:t>
            </a:r>
          </a:p>
        </p:txBody>
      </p:sp>
    </p:spTree>
    <p:extLst>
      <p:ext uri="{BB962C8B-B14F-4D97-AF65-F5344CB8AC3E}">
        <p14:creationId xmlns:p14="http://schemas.microsoft.com/office/powerpoint/2010/main" val="1600084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1DC04-1535-3C43-B72C-3AC65586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CMAGEP-MTSC: Models as Mathematical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B9E42-E387-D04B-8FB6-F36F3776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771EA-02B4-D540-8880-BA46373D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50EEA-786F-E144-948F-A8357C2AB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15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086A06-FE2D-9B41-8AEA-076B73B1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63" y="1962341"/>
            <a:ext cx="6659591" cy="1277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073B9-7B53-2B43-8E45-B0D73DC51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080" y="3793127"/>
            <a:ext cx="6024956" cy="1331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D2BA52-F6D8-B049-94D0-6CA990E82FB2}"/>
              </a:ext>
            </a:extLst>
          </p:cNvPr>
          <p:cNvSpPr txBox="1"/>
          <p:nvPr/>
        </p:nvSpPr>
        <p:spPr>
          <a:xfrm>
            <a:off x="3797503" y="1612646"/>
            <a:ext cx="14121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solidFill>
                  <a:schemeClr val="bg2"/>
                </a:solidFill>
              </a:rPr>
              <a:t>ECG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2AA51-0FA7-0B44-A3EF-C9C20CDF7BB2}"/>
              </a:ext>
            </a:extLst>
          </p:cNvPr>
          <p:cNvSpPr txBox="1"/>
          <p:nvPr/>
        </p:nvSpPr>
        <p:spPr>
          <a:xfrm>
            <a:off x="3671653" y="3383869"/>
            <a:ext cx="16638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solidFill>
                  <a:schemeClr val="bg2"/>
                </a:solidFill>
              </a:rPr>
              <a:t>Wafer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526AE-31AA-F94A-9646-07F7C7CDD52F}"/>
              </a:ext>
            </a:extLst>
          </p:cNvPr>
          <p:cNvSpPr txBox="1"/>
          <p:nvPr/>
        </p:nvSpPr>
        <p:spPr>
          <a:xfrm>
            <a:off x="1255258" y="5124484"/>
            <a:ext cx="6979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Models have different structures for each class; </a:t>
            </a:r>
          </a:p>
          <a:p>
            <a:r>
              <a:rPr lang="en-US" sz="2200" dirty="0">
                <a:solidFill>
                  <a:schemeClr val="bg2"/>
                </a:solidFill>
              </a:rPr>
              <a:t>different features and transformations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Soundness cannot be verified without expert knowledge</a:t>
            </a:r>
          </a:p>
        </p:txBody>
      </p:sp>
    </p:spTree>
    <p:extLst>
      <p:ext uri="{BB962C8B-B14F-4D97-AF65-F5344CB8AC3E}">
        <p14:creationId xmlns:p14="http://schemas.microsoft.com/office/powerpoint/2010/main" val="3774478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FD11-B621-5740-95AC-D2076911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9" y="440684"/>
            <a:ext cx="8229600" cy="108000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CFF80E-3049-CD43-8F11-35C36289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47800"/>
                <a:ext cx="8439472" cy="4648200"/>
              </a:xfrm>
            </p:spPr>
            <p:txBody>
              <a:bodyPr>
                <a:normAutofit/>
              </a:bodyPr>
              <a:lstStyle/>
              <a:p>
                <a:pPr marL="457200" indent="-457200"/>
                <a:r>
                  <a:rPr lang="en-US" sz="2800" dirty="0"/>
                  <a:t>Learn discriminative models for MTSC in CMAGEP</a:t>
                </a:r>
              </a:p>
              <a:p>
                <a:pPr marL="1393200" lvl="1" indent="-457200"/>
                <a:r>
                  <a:rPr lang="en-US" sz="2500" dirty="0"/>
                  <a:t>Use max margin ideas during function fitting</a:t>
                </a:r>
              </a:p>
              <a:p>
                <a:pPr lvl="1" indent="0">
                  <a:buNone/>
                </a:pPr>
                <a:endParaRPr lang="en-US" sz="2500" dirty="0"/>
              </a:p>
              <a:p>
                <a:pPr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5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sz="2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𝐹𝑐𝑙𝑎𝑠𝑠𝑘</m:t>
                    </m:r>
                  </m:oMath>
                </a14:m>
                <a:r>
                  <a:rPr lang="en-US" sz="2500" b="0" dirty="0">
                    <a:solidFill>
                      <a:schemeClr val="bg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⁡⁡(</m:t>
                    </m:r>
                    <m:r>
                      <a:rPr lang="en-US" sz="2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𝐹𝑐𝑙𝑎𝑠𝑠</m:t>
                    </m:r>
                    <m:r>
                      <a:rPr lang="en-US" sz="25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5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𝐹𝑐𝑙𝑎𝑠𝑠</m:t>
                    </m:r>
                    <m:r>
                      <a:rPr lang="en-US" sz="2500" i="1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5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,…, </m:t>
                    </m:r>
                    <m:r>
                      <a:rPr lang="en-US" sz="25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𝐹𝑐𝑙𝑎𝑠𝑠</m:t>
                    </m:r>
                    <m:r>
                      <a:rPr lang="en-US" sz="2500" i="1" baseline="-25000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500" b="0" dirty="0">
                  <a:solidFill>
                    <a:schemeClr val="bg1"/>
                  </a:solidFill>
                </a:endParaRPr>
              </a:p>
              <a:p>
                <a:pPr marL="457200" indent="-457200"/>
                <a:r>
                  <a:rPr lang="en-US" sz="2800" dirty="0"/>
                  <a:t>Study multi-class MTSC problems</a:t>
                </a:r>
              </a:p>
              <a:p>
                <a:pPr marL="1393200" lvl="1" indent="-457200"/>
                <a:r>
                  <a:rPr lang="en-US" sz="2500" b="0" dirty="0"/>
                  <a:t>Current implementation </a:t>
                </a:r>
                <a:r>
                  <a:rPr lang="en-US" sz="2500" dirty="0"/>
                  <a:t>limited to </a:t>
                </a:r>
                <a:r>
                  <a:rPr lang="en-US" sz="2500" b="0" dirty="0"/>
                  <a:t>binary classification problems</a:t>
                </a:r>
              </a:p>
              <a:p>
                <a:pPr marL="457200" indent="-457200"/>
                <a:r>
                  <a:rPr lang="en-US" sz="2800" dirty="0"/>
                  <a:t>User studies for Interpretability</a:t>
                </a:r>
              </a:p>
              <a:p>
                <a:pPr marL="1393200" lvl="1" indent="-457200"/>
                <a:r>
                  <a:rPr lang="en-US" sz="2500" dirty="0"/>
                  <a:t>From mathematical equation to human interpretation: do we need to translate equations to natural language? Simplify equations? Reduce the vocabulary of variables and functions?</a:t>
                </a:r>
                <a:endParaRPr lang="en-US" sz="25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CFF80E-3049-CD43-8F11-35C36289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47800"/>
                <a:ext cx="8439472" cy="4648200"/>
              </a:xfrm>
              <a:blipFill>
                <a:blip r:embed="rId2"/>
                <a:stretch>
                  <a:fillRect l="-2252" t="-3815" r="-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B5C73-3940-8D46-9C69-01E4D516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BBF4B-2248-0649-9631-08FBEE954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AB970-A61D-A44A-A6AE-DDC3EAFA7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7909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8F57-044C-634F-8E73-54834A61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Code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0F1D2-7B3E-E24A-B56C-BC578441F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37200"/>
            <a:ext cx="8229600" cy="4677883"/>
          </a:xfrm>
        </p:spPr>
        <p:txBody>
          <a:bodyPr/>
          <a:lstStyle/>
          <a:p>
            <a:pPr indent="0">
              <a:buNone/>
            </a:pPr>
            <a:r>
              <a:rPr lang="en-US" sz="2400" b="0" dirty="0"/>
              <a:t>The CMAGEP-MTSC code used to generate the current results is freely accessible at:</a:t>
            </a:r>
          </a:p>
          <a:p>
            <a:pPr indent="0">
              <a:buNone/>
            </a:pPr>
            <a:r>
              <a:rPr lang="en-US" dirty="0">
                <a:hlinkClick r:id="rId2"/>
              </a:rPr>
              <a:t>https://github.com/iuliailie/CMAGEP-MTSC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7A15A-5134-3348-B693-89235DF7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E9C0C-B547-7240-8984-4F18BF3D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E824F-35F8-7440-955D-D7AC0F3A8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535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6ADF-6837-544C-9B78-9230A55B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0646A-89D2-DC4C-85ED-538A4B83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363272" cy="4495800"/>
          </a:xfrm>
        </p:spPr>
        <p:txBody>
          <a:bodyPr/>
          <a:lstStyle/>
          <a:p>
            <a:pPr marL="97200" indent="-457200">
              <a:buFont typeface="+mj-lt"/>
              <a:buAutoNum type="arabicPeriod"/>
            </a:pPr>
            <a:r>
              <a:rPr lang="en-US" sz="2400" dirty="0"/>
              <a:t>Multivariate Time Series Classification and Interpretation</a:t>
            </a:r>
          </a:p>
          <a:p>
            <a:pPr marL="97200" indent="-457200">
              <a:buFont typeface="+mj-lt"/>
              <a:buAutoNum type="arabicPeriod"/>
            </a:pPr>
            <a:r>
              <a:rPr lang="en-US" sz="2400" dirty="0"/>
              <a:t>MTSC by Genetic Programming: CMAGEP-MTSC</a:t>
            </a:r>
          </a:p>
          <a:p>
            <a:pPr marL="97200" indent="-457200">
              <a:buFont typeface="+mj-lt"/>
              <a:buAutoNum type="arabicPeriod"/>
            </a:pPr>
            <a:r>
              <a:rPr lang="en-US" sz="2400" dirty="0"/>
              <a:t>CMAGEP-MTSC vs SOTA: Results</a:t>
            </a:r>
          </a:p>
          <a:p>
            <a:pPr marL="97200" indent="-457200">
              <a:buFont typeface="+mj-lt"/>
              <a:buAutoNum type="arabicPeriod"/>
            </a:pPr>
            <a:r>
              <a:rPr lang="en-US" sz="2400" dirty="0"/>
              <a:t>Future Work</a:t>
            </a:r>
          </a:p>
          <a:p>
            <a:pPr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84292-2C8D-4C4A-8923-FBF4923D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FB81F-E82E-9842-A5F3-99A1B5D9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8835A-8B1D-4048-9BC3-44E69BA08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49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37E6-FCC4-8E4E-9C47-C6051426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Multivariate Time Series (MTS)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16A6-0069-A542-B48B-CF53FFDA0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077200" cy="13716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2400" dirty="0"/>
              <a:t>A time series is a temporally ordered (numeric) sequence.</a:t>
            </a:r>
          </a:p>
          <a:p>
            <a:pPr indent="0">
              <a:buNone/>
            </a:pPr>
            <a:r>
              <a:rPr lang="en-US" sz="2400" dirty="0"/>
              <a:t>MTS contain multiple dimensions.</a:t>
            </a:r>
          </a:p>
          <a:p>
            <a:pPr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60ED6-2D86-F542-BC38-D42ED3A2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5F0F9-BE4B-DC45-83D0-B4A96FA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73578-4106-3F40-9199-F03E89444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3</a:t>
            </a:fld>
            <a:endParaRPr lang="en-IE"/>
          </a:p>
        </p:txBody>
      </p:sp>
      <p:pic>
        <p:nvPicPr>
          <p:cNvPr id="4098" name="Picture 2" descr="Image result for patient monitoring system">
            <a:extLst>
              <a:ext uri="{FF2B5EF4-FFF2-40B4-BE49-F238E27FC236}">
                <a16:creationId xmlns:a16="http://schemas.microsoft.com/office/drawing/2014/main" id="{A5681179-8637-064C-85F4-7123828C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7" y="2552523"/>
            <a:ext cx="3312798" cy="18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8B8080-51D9-E646-A102-3010D5A22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845263"/>
            <a:ext cx="3894666" cy="2190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BDB2E8-7DE1-4041-B632-E59FDDF69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137" y="2560979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80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37E6-FCC4-8E4E-9C47-C6051426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Time Series Classification (MTSC)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16A6-0069-A542-B48B-CF53FFDA0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24" y="1524152"/>
            <a:ext cx="6781800" cy="745341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2400" dirty="0"/>
              <a:t>The task of mapping an MTS to a class type.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60ED6-2D86-F542-BC38-D42ED3A2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5F0F9-BE4B-DC45-83D0-B4A96FA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73578-4106-3F40-9199-F03E89444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4</a:t>
            </a:fld>
            <a:endParaRPr lang="en-I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3869A4-5291-2E4C-B171-4F6DB7111A3D}"/>
              </a:ext>
            </a:extLst>
          </p:cNvPr>
          <p:cNvGrpSpPr/>
          <p:nvPr/>
        </p:nvGrpSpPr>
        <p:grpSpPr>
          <a:xfrm>
            <a:off x="685800" y="2819400"/>
            <a:ext cx="2834242" cy="2063566"/>
            <a:chOff x="685800" y="2819400"/>
            <a:chExt cx="1371601" cy="13716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2973AE-DDA9-E94A-9A9F-CB9C1C7301E0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3962400"/>
              <a:ext cx="13716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8190EE-2DA8-B549-AE54-12A44A51B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2819400"/>
              <a:ext cx="0" cy="13716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5E49D051-5062-1444-8705-732EC583E91E}"/>
              </a:ext>
            </a:extLst>
          </p:cNvPr>
          <p:cNvSpPr/>
          <p:nvPr/>
        </p:nvSpPr>
        <p:spPr>
          <a:xfrm>
            <a:off x="1041816" y="3140439"/>
            <a:ext cx="2420912" cy="547141"/>
          </a:xfrm>
          <a:custGeom>
            <a:avLst/>
            <a:gdLst>
              <a:gd name="connsiteX0" fmla="*/ 0 w 2420912"/>
              <a:gd name="connsiteY0" fmla="*/ 239843 h 547141"/>
              <a:gd name="connsiteX1" fmla="*/ 29981 w 2420912"/>
              <a:gd name="connsiteY1" fmla="*/ 202368 h 547141"/>
              <a:gd name="connsiteX2" fmla="*/ 82446 w 2420912"/>
              <a:gd name="connsiteY2" fmla="*/ 172387 h 547141"/>
              <a:gd name="connsiteX3" fmla="*/ 119922 w 2420912"/>
              <a:gd name="connsiteY3" fmla="*/ 149902 h 547141"/>
              <a:gd name="connsiteX4" fmla="*/ 247338 w 2420912"/>
              <a:gd name="connsiteY4" fmla="*/ 127417 h 547141"/>
              <a:gd name="connsiteX5" fmla="*/ 292309 w 2420912"/>
              <a:gd name="connsiteY5" fmla="*/ 119922 h 547141"/>
              <a:gd name="connsiteX6" fmla="*/ 404735 w 2420912"/>
              <a:gd name="connsiteY6" fmla="*/ 127417 h 547141"/>
              <a:gd name="connsiteX7" fmla="*/ 427220 w 2420912"/>
              <a:gd name="connsiteY7" fmla="*/ 142407 h 547141"/>
              <a:gd name="connsiteX8" fmla="*/ 479686 w 2420912"/>
              <a:gd name="connsiteY8" fmla="*/ 209863 h 547141"/>
              <a:gd name="connsiteX9" fmla="*/ 517161 w 2420912"/>
              <a:gd name="connsiteY9" fmla="*/ 254833 h 547141"/>
              <a:gd name="connsiteX10" fmla="*/ 547141 w 2420912"/>
              <a:gd name="connsiteY10" fmla="*/ 307299 h 547141"/>
              <a:gd name="connsiteX11" fmla="*/ 562132 w 2420912"/>
              <a:gd name="connsiteY11" fmla="*/ 322289 h 547141"/>
              <a:gd name="connsiteX12" fmla="*/ 592112 w 2420912"/>
              <a:gd name="connsiteY12" fmla="*/ 367259 h 547141"/>
              <a:gd name="connsiteX13" fmla="*/ 644577 w 2420912"/>
              <a:gd name="connsiteY13" fmla="*/ 397240 h 547141"/>
              <a:gd name="connsiteX14" fmla="*/ 794479 w 2420912"/>
              <a:gd name="connsiteY14" fmla="*/ 389745 h 547141"/>
              <a:gd name="connsiteX15" fmla="*/ 816964 w 2420912"/>
              <a:gd name="connsiteY15" fmla="*/ 374754 h 547141"/>
              <a:gd name="connsiteX16" fmla="*/ 861935 w 2420912"/>
              <a:gd name="connsiteY16" fmla="*/ 359764 h 547141"/>
              <a:gd name="connsiteX17" fmla="*/ 921895 w 2420912"/>
              <a:gd name="connsiteY17" fmla="*/ 307299 h 547141"/>
              <a:gd name="connsiteX18" fmla="*/ 959371 w 2420912"/>
              <a:gd name="connsiteY18" fmla="*/ 247338 h 547141"/>
              <a:gd name="connsiteX19" fmla="*/ 974361 w 2420912"/>
              <a:gd name="connsiteY19" fmla="*/ 202368 h 547141"/>
              <a:gd name="connsiteX20" fmla="*/ 981856 w 2420912"/>
              <a:gd name="connsiteY20" fmla="*/ 179882 h 547141"/>
              <a:gd name="connsiteX21" fmla="*/ 989351 w 2420912"/>
              <a:gd name="connsiteY21" fmla="*/ 149902 h 547141"/>
              <a:gd name="connsiteX22" fmla="*/ 1004341 w 2420912"/>
              <a:gd name="connsiteY22" fmla="*/ 119922 h 547141"/>
              <a:gd name="connsiteX23" fmla="*/ 1011836 w 2420912"/>
              <a:gd name="connsiteY23" fmla="*/ 97436 h 547141"/>
              <a:gd name="connsiteX24" fmla="*/ 1056807 w 2420912"/>
              <a:gd name="connsiteY24" fmla="*/ 44971 h 547141"/>
              <a:gd name="connsiteX25" fmla="*/ 1079292 w 2420912"/>
              <a:gd name="connsiteY25" fmla="*/ 37476 h 547141"/>
              <a:gd name="connsiteX26" fmla="*/ 1116768 w 2420912"/>
              <a:gd name="connsiteY26" fmla="*/ 14991 h 547141"/>
              <a:gd name="connsiteX27" fmla="*/ 1169233 w 2420912"/>
              <a:gd name="connsiteY27" fmla="*/ 7495 h 547141"/>
              <a:gd name="connsiteX28" fmla="*/ 1206709 w 2420912"/>
              <a:gd name="connsiteY28" fmla="*/ 0 h 547141"/>
              <a:gd name="connsiteX29" fmla="*/ 1364105 w 2420912"/>
              <a:gd name="connsiteY29" fmla="*/ 7495 h 547141"/>
              <a:gd name="connsiteX30" fmla="*/ 1386591 w 2420912"/>
              <a:gd name="connsiteY30" fmla="*/ 14991 h 547141"/>
              <a:gd name="connsiteX31" fmla="*/ 1454046 w 2420912"/>
              <a:gd name="connsiteY31" fmla="*/ 67456 h 547141"/>
              <a:gd name="connsiteX32" fmla="*/ 1476532 w 2420912"/>
              <a:gd name="connsiteY32" fmla="*/ 82446 h 547141"/>
              <a:gd name="connsiteX33" fmla="*/ 1521502 w 2420912"/>
              <a:gd name="connsiteY33" fmla="*/ 142407 h 547141"/>
              <a:gd name="connsiteX34" fmla="*/ 1543987 w 2420912"/>
              <a:gd name="connsiteY34" fmla="*/ 164892 h 547141"/>
              <a:gd name="connsiteX35" fmla="*/ 1566473 w 2420912"/>
              <a:gd name="connsiteY35" fmla="*/ 209863 h 547141"/>
              <a:gd name="connsiteX36" fmla="*/ 1573968 w 2420912"/>
              <a:gd name="connsiteY36" fmla="*/ 232348 h 547141"/>
              <a:gd name="connsiteX37" fmla="*/ 1596453 w 2420912"/>
              <a:gd name="connsiteY37" fmla="*/ 277318 h 547141"/>
              <a:gd name="connsiteX38" fmla="*/ 1603948 w 2420912"/>
              <a:gd name="connsiteY38" fmla="*/ 329784 h 547141"/>
              <a:gd name="connsiteX39" fmla="*/ 1611443 w 2420912"/>
              <a:gd name="connsiteY39" fmla="*/ 367259 h 547141"/>
              <a:gd name="connsiteX40" fmla="*/ 1626433 w 2420912"/>
              <a:gd name="connsiteY40" fmla="*/ 472191 h 547141"/>
              <a:gd name="connsiteX41" fmla="*/ 1633928 w 2420912"/>
              <a:gd name="connsiteY41" fmla="*/ 494676 h 547141"/>
              <a:gd name="connsiteX42" fmla="*/ 1663909 w 2420912"/>
              <a:gd name="connsiteY42" fmla="*/ 524656 h 547141"/>
              <a:gd name="connsiteX43" fmla="*/ 1693889 w 2420912"/>
              <a:gd name="connsiteY43" fmla="*/ 532151 h 547141"/>
              <a:gd name="connsiteX44" fmla="*/ 1738859 w 2420912"/>
              <a:gd name="connsiteY44" fmla="*/ 539646 h 547141"/>
              <a:gd name="connsiteX45" fmla="*/ 1776335 w 2420912"/>
              <a:gd name="connsiteY45" fmla="*/ 547141 h 547141"/>
              <a:gd name="connsiteX46" fmla="*/ 1903751 w 2420912"/>
              <a:gd name="connsiteY46" fmla="*/ 532151 h 547141"/>
              <a:gd name="connsiteX47" fmla="*/ 1926236 w 2420912"/>
              <a:gd name="connsiteY47" fmla="*/ 524656 h 547141"/>
              <a:gd name="connsiteX48" fmla="*/ 1971207 w 2420912"/>
              <a:gd name="connsiteY48" fmla="*/ 457200 h 547141"/>
              <a:gd name="connsiteX49" fmla="*/ 1986197 w 2420912"/>
              <a:gd name="connsiteY49" fmla="*/ 434715 h 547141"/>
              <a:gd name="connsiteX50" fmla="*/ 2023673 w 2420912"/>
              <a:gd name="connsiteY50" fmla="*/ 382250 h 547141"/>
              <a:gd name="connsiteX51" fmla="*/ 2053653 w 2420912"/>
              <a:gd name="connsiteY51" fmla="*/ 329784 h 547141"/>
              <a:gd name="connsiteX52" fmla="*/ 2061148 w 2420912"/>
              <a:gd name="connsiteY52" fmla="*/ 307299 h 547141"/>
              <a:gd name="connsiteX53" fmla="*/ 2083633 w 2420912"/>
              <a:gd name="connsiteY53" fmla="*/ 284813 h 547141"/>
              <a:gd name="connsiteX54" fmla="*/ 2113614 w 2420912"/>
              <a:gd name="connsiteY54" fmla="*/ 239843 h 547141"/>
              <a:gd name="connsiteX55" fmla="*/ 2173574 w 2420912"/>
              <a:gd name="connsiteY55" fmla="*/ 217358 h 547141"/>
              <a:gd name="connsiteX56" fmla="*/ 2345961 w 2420912"/>
              <a:gd name="connsiteY56" fmla="*/ 254833 h 547141"/>
              <a:gd name="connsiteX57" fmla="*/ 2390932 w 2420912"/>
              <a:gd name="connsiteY57" fmla="*/ 292309 h 547141"/>
              <a:gd name="connsiteX58" fmla="*/ 2420912 w 2420912"/>
              <a:gd name="connsiteY58" fmla="*/ 337279 h 547141"/>
              <a:gd name="connsiteX59" fmla="*/ 2420912 w 2420912"/>
              <a:gd name="connsiteY59" fmla="*/ 329784 h 54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420912" h="547141">
                <a:moveTo>
                  <a:pt x="0" y="239843"/>
                </a:moveTo>
                <a:cubicBezTo>
                  <a:pt x="9994" y="227351"/>
                  <a:pt x="18669" y="213680"/>
                  <a:pt x="29981" y="202368"/>
                </a:cubicBezTo>
                <a:cubicBezTo>
                  <a:pt x="41763" y="190586"/>
                  <a:pt x="69215" y="179738"/>
                  <a:pt x="82446" y="172387"/>
                </a:cubicBezTo>
                <a:cubicBezTo>
                  <a:pt x="95181" y="165312"/>
                  <a:pt x="106325" y="155132"/>
                  <a:pt x="119922" y="149902"/>
                </a:cubicBezTo>
                <a:cubicBezTo>
                  <a:pt x="165033" y="132552"/>
                  <a:pt x="199815" y="133753"/>
                  <a:pt x="247338" y="127417"/>
                </a:cubicBezTo>
                <a:cubicBezTo>
                  <a:pt x="262402" y="125409"/>
                  <a:pt x="277319" y="122420"/>
                  <a:pt x="292309" y="119922"/>
                </a:cubicBezTo>
                <a:cubicBezTo>
                  <a:pt x="329784" y="122420"/>
                  <a:pt x="367687" y="121242"/>
                  <a:pt x="404735" y="127417"/>
                </a:cubicBezTo>
                <a:cubicBezTo>
                  <a:pt x="413620" y="128898"/>
                  <a:pt x="420300" y="136640"/>
                  <a:pt x="427220" y="142407"/>
                </a:cubicBezTo>
                <a:cubicBezTo>
                  <a:pt x="490512" y="195150"/>
                  <a:pt x="396119" y="126296"/>
                  <a:pt x="479686" y="209863"/>
                </a:cubicBezTo>
                <a:cubicBezTo>
                  <a:pt x="500355" y="230532"/>
                  <a:pt x="503248" y="230485"/>
                  <a:pt x="517161" y="254833"/>
                </a:cubicBezTo>
                <a:cubicBezTo>
                  <a:pt x="532545" y="281756"/>
                  <a:pt x="528884" y="284477"/>
                  <a:pt x="547141" y="307299"/>
                </a:cubicBezTo>
                <a:cubicBezTo>
                  <a:pt x="551555" y="312817"/>
                  <a:pt x="557892" y="316636"/>
                  <a:pt x="562132" y="322289"/>
                </a:cubicBezTo>
                <a:cubicBezTo>
                  <a:pt x="572942" y="336701"/>
                  <a:pt x="577122" y="357265"/>
                  <a:pt x="592112" y="367259"/>
                </a:cubicBezTo>
                <a:cubicBezTo>
                  <a:pt x="623893" y="388448"/>
                  <a:pt x="606540" y="378221"/>
                  <a:pt x="644577" y="397240"/>
                </a:cubicBezTo>
                <a:cubicBezTo>
                  <a:pt x="694544" y="394742"/>
                  <a:pt x="744870" y="396216"/>
                  <a:pt x="794479" y="389745"/>
                </a:cubicBezTo>
                <a:cubicBezTo>
                  <a:pt x="803411" y="388580"/>
                  <a:pt x="808732" y="378413"/>
                  <a:pt x="816964" y="374754"/>
                </a:cubicBezTo>
                <a:cubicBezTo>
                  <a:pt x="831403" y="368336"/>
                  <a:pt x="861935" y="359764"/>
                  <a:pt x="861935" y="359764"/>
                </a:cubicBezTo>
                <a:cubicBezTo>
                  <a:pt x="882184" y="343565"/>
                  <a:pt x="904996" y="327577"/>
                  <a:pt x="921895" y="307299"/>
                </a:cubicBezTo>
                <a:cubicBezTo>
                  <a:pt x="929102" y="298651"/>
                  <a:pt x="957907" y="250559"/>
                  <a:pt x="959371" y="247338"/>
                </a:cubicBezTo>
                <a:cubicBezTo>
                  <a:pt x="965909" y="232953"/>
                  <a:pt x="969364" y="217358"/>
                  <a:pt x="974361" y="202368"/>
                </a:cubicBezTo>
                <a:cubicBezTo>
                  <a:pt x="976859" y="194873"/>
                  <a:pt x="979940" y="187547"/>
                  <a:pt x="981856" y="179882"/>
                </a:cubicBezTo>
                <a:cubicBezTo>
                  <a:pt x="984354" y="169889"/>
                  <a:pt x="985734" y="159547"/>
                  <a:pt x="989351" y="149902"/>
                </a:cubicBezTo>
                <a:cubicBezTo>
                  <a:pt x="993274" y="139441"/>
                  <a:pt x="999940" y="130192"/>
                  <a:pt x="1004341" y="119922"/>
                </a:cubicBezTo>
                <a:cubicBezTo>
                  <a:pt x="1007453" y="112660"/>
                  <a:pt x="1007916" y="104296"/>
                  <a:pt x="1011836" y="97436"/>
                </a:cubicBezTo>
                <a:cubicBezTo>
                  <a:pt x="1018229" y="86248"/>
                  <a:pt x="1044540" y="53149"/>
                  <a:pt x="1056807" y="44971"/>
                </a:cubicBezTo>
                <a:cubicBezTo>
                  <a:pt x="1063381" y="40589"/>
                  <a:pt x="1072226" y="41009"/>
                  <a:pt x="1079292" y="37476"/>
                </a:cubicBezTo>
                <a:cubicBezTo>
                  <a:pt x="1092322" y="30961"/>
                  <a:pt x="1102948" y="19598"/>
                  <a:pt x="1116768" y="14991"/>
                </a:cubicBezTo>
                <a:cubicBezTo>
                  <a:pt x="1133527" y="9404"/>
                  <a:pt x="1151807" y="10399"/>
                  <a:pt x="1169233" y="7495"/>
                </a:cubicBezTo>
                <a:cubicBezTo>
                  <a:pt x="1181799" y="5401"/>
                  <a:pt x="1194217" y="2498"/>
                  <a:pt x="1206709" y="0"/>
                </a:cubicBezTo>
                <a:cubicBezTo>
                  <a:pt x="1259174" y="2498"/>
                  <a:pt x="1311762" y="3133"/>
                  <a:pt x="1364105" y="7495"/>
                </a:cubicBezTo>
                <a:cubicBezTo>
                  <a:pt x="1371979" y="8151"/>
                  <a:pt x="1379524" y="11458"/>
                  <a:pt x="1386591" y="14991"/>
                </a:cubicBezTo>
                <a:cubicBezTo>
                  <a:pt x="1438910" y="41151"/>
                  <a:pt x="1411121" y="30664"/>
                  <a:pt x="1454046" y="67456"/>
                </a:cubicBezTo>
                <a:cubicBezTo>
                  <a:pt x="1460886" y="73318"/>
                  <a:pt x="1470162" y="76076"/>
                  <a:pt x="1476532" y="82446"/>
                </a:cubicBezTo>
                <a:cubicBezTo>
                  <a:pt x="1531195" y="137109"/>
                  <a:pt x="1486908" y="100894"/>
                  <a:pt x="1521502" y="142407"/>
                </a:cubicBezTo>
                <a:cubicBezTo>
                  <a:pt x="1528288" y="150550"/>
                  <a:pt x="1536492" y="157397"/>
                  <a:pt x="1543987" y="164892"/>
                </a:cubicBezTo>
                <a:cubicBezTo>
                  <a:pt x="1562825" y="221407"/>
                  <a:pt x="1537413" y="151745"/>
                  <a:pt x="1566473" y="209863"/>
                </a:cubicBezTo>
                <a:cubicBezTo>
                  <a:pt x="1570006" y="216929"/>
                  <a:pt x="1570435" y="225282"/>
                  <a:pt x="1573968" y="232348"/>
                </a:cubicBezTo>
                <a:cubicBezTo>
                  <a:pt x="1603027" y="290465"/>
                  <a:pt x="1577614" y="220801"/>
                  <a:pt x="1596453" y="277318"/>
                </a:cubicBezTo>
                <a:cubicBezTo>
                  <a:pt x="1598951" y="294807"/>
                  <a:pt x="1601044" y="312358"/>
                  <a:pt x="1603948" y="329784"/>
                </a:cubicBezTo>
                <a:cubicBezTo>
                  <a:pt x="1606042" y="342350"/>
                  <a:pt x="1609456" y="354676"/>
                  <a:pt x="1611443" y="367259"/>
                </a:cubicBezTo>
                <a:cubicBezTo>
                  <a:pt x="1616953" y="402159"/>
                  <a:pt x="1615260" y="438672"/>
                  <a:pt x="1626433" y="472191"/>
                </a:cubicBezTo>
                <a:cubicBezTo>
                  <a:pt x="1628931" y="479686"/>
                  <a:pt x="1629336" y="488247"/>
                  <a:pt x="1633928" y="494676"/>
                </a:cubicBezTo>
                <a:cubicBezTo>
                  <a:pt x="1642143" y="506176"/>
                  <a:pt x="1651924" y="517166"/>
                  <a:pt x="1663909" y="524656"/>
                </a:cubicBezTo>
                <a:cubicBezTo>
                  <a:pt x="1672644" y="530115"/>
                  <a:pt x="1683788" y="530131"/>
                  <a:pt x="1693889" y="532151"/>
                </a:cubicBezTo>
                <a:cubicBezTo>
                  <a:pt x="1708791" y="535131"/>
                  <a:pt x="1723907" y="536928"/>
                  <a:pt x="1738859" y="539646"/>
                </a:cubicBezTo>
                <a:cubicBezTo>
                  <a:pt x="1751393" y="541925"/>
                  <a:pt x="1763843" y="544643"/>
                  <a:pt x="1776335" y="547141"/>
                </a:cubicBezTo>
                <a:cubicBezTo>
                  <a:pt x="1818807" y="542144"/>
                  <a:pt x="1861459" y="538495"/>
                  <a:pt x="1903751" y="532151"/>
                </a:cubicBezTo>
                <a:cubicBezTo>
                  <a:pt x="1911564" y="530979"/>
                  <a:pt x="1920951" y="530528"/>
                  <a:pt x="1926236" y="524656"/>
                </a:cubicBezTo>
                <a:cubicBezTo>
                  <a:pt x="1944314" y="504569"/>
                  <a:pt x="1956217" y="479685"/>
                  <a:pt x="1971207" y="457200"/>
                </a:cubicBezTo>
                <a:cubicBezTo>
                  <a:pt x="1976204" y="449705"/>
                  <a:pt x="1980792" y="441921"/>
                  <a:pt x="1986197" y="434715"/>
                </a:cubicBezTo>
                <a:cubicBezTo>
                  <a:pt x="2014087" y="397529"/>
                  <a:pt x="2001753" y="415128"/>
                  <a:pt x="2023673" y="382250"/>
                </a:cubicBezTo>
                <a:cubicBezTo>
                  <a:pt x="2040857" y="330695"/>
                  <a:pt x="2017353" y="393308"/>
                  <a:pt x="2053653" y="329784"/>
                </a:cubicBezTo>
                <a:cubicBezTo>
                  <a:pt x="2057573" y="322925"/>
                  <a:pt x="2056766" y="313873"/>
                  <a:pt x="2061148" y="307299"/>
                </a:cubicBezTo>
                <a:cubicBezTo>
                  <a:pt x="2067028" y="298479"/>
                  <a:pt x="2077472" y="293438"/>
                  <a:pt x="2083633" y="284813"/>
                </a:cubicBezTo>
                <a:cubicBezTo>
                  <a:pt x="2096208" y="267208"/>
                  <a:pt x="2094249" y="250909"/>
                  <a:pt x="2113614" y="239843"/>
                </a:cubicBezTo>
                <a:cubicBezTo>
                  <a:pt x="2126161" y="232673"/>
                  <a:pt x="2157271" y="222792"/>
                  <a:pt x="2173574" y="217358"/>
                </a:cubicBezTo>
                <a:cubicBezTo>
                  <a:pt x="2296092" y="224565"/>
                  <a:pt x="2275281" y="201823"/>
                  <a:pt x="2345961" y="254833"/>
                </a:cubicBezTo>
                <a:cubicBezTo>
                  <a:pt x="2357530" y="263510"/>
                  <a:pt x="2380722" y="278695"/>
                  <a:pt x="2390932" y="292309"/>
                </a:cubicBezTo>
                <a:cubicBezTo>
                  <a:pt x="2401741" y="306722"/>
                  <a:pt x="2420912" y="355295"/>
                  <a:pt x="2420912" y="337279"/>
                </a:cubicBezTo>
                <a:lnTo>
                  <a:pt x="2420912" y="329784"/>
                </a:lnTo>
              </a:path>
            </a:pathLst>
          </a:custGeom>
          <a:noFill/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9040C2-7782-DC40-99D2-3F76DE724367}"/>
              </a:ext>
            </a:extLst>
          </p:cNvPr>
          <p:cNvSpPr/>
          <p:nvPr/>
        </p:nvSpPr>
        <p:spPr>
          <a:xfrm>
            <a:off x="1034321" y="3642610"/>
            <a:ext cx="2405922" cy="404734"/>
          </a:xfrm>
          <a:custGeom>
            <a:avLst/>
            <a:gdLst>
              <a:gd name="connsiteX0" fmla="*/ 0 w 2405922"/>
              <a:gd name="connsiteY0" fmla="*/ 89941 h 404734"/>
              <a:gd name="connsiteX1" fmla="*/ 82446 w 2405922"/>
              <a:gd name="connsiteY1" fmla="*/ 22485 h 404734"/>
              <a:gd name="connsiteX2" fmla="*/ 134912 w 2405922"/>
              <a:gd name="connsiteY2" fmla="*/ 7495 h 404734"/>
              <a:gd name="connsiteX3" fmla="*/ 217358 w 2405922"/>
              <a:gd name="connsiteY3" fmla="*/ 14990 h 404734"/>
              <a:gd name="connsiteX4" fmla="*/ 254833 w 2405922"/>
              <a:gd name="connsiteY4" fmla="*/ 67456 h 404734"/>
              <a:gd name="connsiteX5" fmla="*/ 269823 w 2405922"/>
              <a:gd name="connsiteY5" fmla="*/ 89941 h 404734"/>
              <a:gd name="connsiteX6" fmla="*/ 277318 w 2405922"/>
              <a:gd name="connsiteY6" fmla="*/ 112426 h 404734"/>
              <a:gd name="connsiteX7" fmla="*/ 292309 w 2405922"/>
              <a:gd name="connsiteY7" fmla="*/ 134911 h 404734"/>
              <a:gd name="connsiteX8" fmla="*/ 314794 w 2405922"/>
              <a:gd name="connsiteY8" fmla="*/ 194872 h 404734"/>
              <a:gd name="connsiteX9" fmla="*/ 322289 w 2405922"/>
              <a:gd name="connsiteY9" fmla="*/ 239842 h 404734"/>
              <a:gd name="connsiteX10" fmla="*/ 329784 w 2405922"/>
              <a:gd name="connsiteY10" fmla="*/ 269823 h 404734"/>
              <a:gd name="connsiteX11" fmla="*/ 337279 w 2405922"/>
              <a:gd name="connsiteY11" fmla="*/ 307298 h 404734"/>
              <a:gd name="connsiteX12" fmla="*/ 352269 w 2405922"/>
              <a:gd name="connsiteY12" fmla="*/ 284813 h 404734"/>
              <a:gd name="connsiteX13" fmla="*/ 397240 w 2405922"/>
              <a:gd name="connsiteY13" fmla="*/ 224852 h 404734"/>
              <a:gd name="connsiteX14" fmla="*/ 412230 w 2405922"/>
              <a:gd name="connsiteY14" fmla="*/ 194872 h 404734"/>
              <a:gd name="connsiteX15" fmla="*/ 442210 w 2405922"/>
              <a:gd name="connsiteY15" fmla="*/ 164892 h 404734"/>
              <a:gd name="connsiteX16" fmla="*/ 457200 w 2405922"/>
              <a:gd name="connsiteY16" fmla="*/ 142406 h 404734"/>
              <a:gd name="connsiteX17" fmla="*/ 479686 w 2405922"/>
              <a:gd name="connsiteY17" fmla="*/ 104931 h 404734"/>
              <a:gd name="connsiteX18" fmla="*/ 509666 w 2405922"/>
              <a:gd name="connsiteY18" fmla="*/ 82446 h 404734"/>
              <a:gd name="connsiteX19" fmla="*/ 532151 w 2405922"/>
              <a:gd name="connsiteY19" fmla="*/ 52465 h 404734"/>
              <a:gd name="connsiteX20" fmla="*/ 577122 w 2405922"/>
              <a:gd name="connsiteY20" fmla="*/ 14990 h 404734"/>
              <a:gd name="connsiteX21" fmla="*/ 607102 w 2405922"/>
              <a:gd name="connsiteY21" fmla="*/ 7495 h 404734"/>
              <a:gd name="connsiteX22" fmla="*/ 629587 w 2405922"/>
              <a:gd name="connsiteY22" fmla="*/ 0 h 404734"/>
              <a:gd name="connsiteX23" fmla="*/ 697043 w 2405922"/>
              <a:gd name="connsiteY23" fmla="*/ 7495 h 404734"/>
              <a:gd name="connsiteX24" fmla="*/ 742013 w 2405922"/>
              <a:gd name="connsiteY24" fmla="*/ 52465 h 404734"/>
              <a:gd name="connsiteX25" fmla="*/ 764499 w 2405922"/>
              <a:gd name="connsiteY25" fmla="*/ 74951 h 404734"/>
              <a:gd name="connsiteX26" fmla="*/ 786984 w 2405922"/>
              <a:gd name="connsiteY26" fmla="*/ 134911 h 404734"/>
              <a:gd name="connsiteX27" fmla="*/ 809469 w 2405922"/>
              <a:gd name="connsiteY27" fmla="*/ 209862 h 404734"/>
              <a:gd name="connsiteX28" fmla="*/ 831954 w 2405922"/>
              <a:gd name="connsiteY28" fmla="*/ 217357 h 404734"/>
              <a:gd name="connsiteX29" fmla="*/ 891915 w 2405922"/>
              <a:gd name="connsiteY29" fmla="*/ 179882 h 404734"/>
              <a:gd name="connsiteX30" fmla="*/ 929390 w 2405922"/>
              <a:gd name="connsiteY30" fmla="*/ 149901 h 404734"/>
              <a:gd name="connsiteX31" fmla="*/ 951876 w 2405922"/>
              <a:gd name="connsiteY31" fmla="*/ 127416 h 404734"/>
              <a:gd name="connsiteX32" fmla="*/ 981856 w 2405922"/>
              <a:gd name="connsiteY32" fmla="*/ 112426 h 404734"/>
              <a:gd name="connsiteX33" fmla="*/ 1004341 w 2405922"/>
              <a:gd name="connsiteY33" fmla="*/ 97436 h 404734"/>
              <a:gd name="connsiteX34" fmla="*/ 1034322 w 2405922"/>
              <a:gd name="connsiteY34" fmla="*/ 89941 h 404734"/>
              <a:gd name="connsiteX35" fmla="*/ 1086787 w 2405922"/>
              <a:gd name="connsiteY35" fmla="*/ 74951 h 404734"/>
              <a:gd name="connsiteX36" fmla="*/ 1161738 w 2405922"/>
              <a:gd name="connsiteY36" fmla="*/ 82446 h 404734"/>
              <a:gd name="connsiteX37" fmla="*/ 1199213 w 2405922"/>
              <a:gd name="connsiteY37" fmla="*/ 134911 h 404734"/>
              <a:gd name="connsiteX38" fmla="*/ 1229194 w 2405922"/>
              <a:gd name="connsiteY38" fmla="*/ 179882 h 404734"/>
              <a:gd name="connsiteX39" fmla="*/ 1259174 w 2405922"/>
              <a:gd name="connsiteY39" fmla="*/ 224852 h 404734"/>
              <a:gd name="connsiteX40" fmla="*/ 1274164 w 2405922"/>
              <a:gd name="connsiteY40" fmla="*/ 247338 h 404734"/>
              <a:gd name="connsiteX41" fmla="*/ 1356610 w 2405922"/>
              <a:gd name="connsiteY41" fmla="*/ 292308 h 404734"/>
              <a:gd name="connsiteX42" fmla="*/ 1379095 w 2405922"/>
              <a:gd name="connsiteY42" fmla="*/ 299803 h 404734"/>
              <a:gd name="connsiteX43" fmla="*/ 1461541 w 2405922"/>
              <a:gd name="connsiteY43" fmla="*/ 314793 h 404734"/>
              <a:gd name="connsiteX44" fmla="*/ 1528997 w 2405922"/>
              <a:gd name="connsiteY44" fmla="*/ 307298 h 404734"/>
              <a:gd name="connsiteX45" fmla="*/ 1551482 w 2405922"/>
              <a:gd name="connsiteY45" fmla="*/ 292308 h 404734"/>
              <a:gd name="connsiteX46" fmla="*/ 1588958 w 2405922"/>
              <a:gd name="connsiteY46" fmla="*/ 224852 h 404734"/>
              <a:gd name="connsiteX47" fmla="*/ 1641423 w 2405922"/>
              <a:gd name="connsiteY47" fmla="*/ 164892 h 404734"/>
              <a:gd name="connsiteX48" fmla="*/ 1663909 w 2405922"/>
              <a:gd name="connsiteY48" fmla="*/ 179882 h 404734"/>
              <a:gd name="connsiteX49" fmla="*/ 1693889 w 2405922"/>
              <a:gd name="connsiteY49" fmla="*/ 247338 h 404734"/>
              <a:gd name="connsiteX50" fmla="*/ 1701384 w 2405922"/>
              <a:gd name="connsiteY50" fmla="*/ 284813 h 404734"/>
              <a:gd name="connsiteX51" fmla="*/ 1723869 w 2405922"/>
              <a:gd name="connsiteY51" fmla="*/ 322288 h 404734"/>
              <a:gd name="connsiteX52" fmla="*/ 1731364 w 2405922"/>
              <a:gd name="connsiteY52" fmla="*/ 344774 h 404734"/>
              <a:gd name="connsiteX53" fmla="*/ 1776335 w 2405922"/>
              <a:gd name="connsiteY53" fmla="*/ 397239 h 404734"/>
              <a:gd name="connsiteX54" fmla="*/ 1821305 w 2405922"/>
              <a:gd name="connsiteY54" fmla="*/ 404734 h 404734"/>
              <a:gd name="connsiteX55" fmla="*/ 1948722 w 2405922"/>
              <a:gd name="connsiteY55" fmla="*/ 389744 h 404734"/>
              <a:gd name="connsiteX56" fmla="*/ 1993692 w 2405922"/>
              <a:gd name="connsiteY56" fmla="*/ 359764 h 404734"/>
              <a:gd name="connsiteX57" fmla="*/ 2023672 w 2405922"/>
              <a:gd name="connsiteY57" fmla="*/ 344774 h 404734"/>
              <a:gd name="connsiteX58" fmla="*/ 2038663 w 2405922"/>
              <a:gd name="connsiteY58" fmla="*/ 329783 h 404734"/>
              <a:gd name="connsiteX59" fmla="*/ 2113613 w 2405922"/>
              <a:gd name="connsiteY59" fmla="*/ 277318 h 404734"/>
              <a:gd name="connsiteX60" fmla="*/ 2158584 w 2405922"/>
              <a:gd name="connsiteY60" fmla="*/ 247338 h 404734"/>
              <a:gd name="connsiteX61" fmla="*/ 2181069 w 2405922"/>
              <a:gd name="connsiteY61" fmla="*/ 232347 h 404734"/>
              <a:gd name="connsiteX62" fmla="*/ 2226040 w 2405922"/>
              <a:gd name="connsiteY62" fmla="*/ 217357 h 404734"/>
              <a:gd name="connsiteX63" fmla="*/ 2308486 w 2405922"/>
              <a:gd name="connsiteY63" fmla="*/ 232347 h 404734"/>
              <a:gd name="connsiteX64" fmla="*/ 2353456 w 2405922"/>
              <a:gd name="connsiteY64" fmla="*/ 262328 h 404734"/>
              <a:gd name="connsiteX65" fmla="*/ 2375941 w 2405922"/>
              <a:gd name="connsiteY65" fmla="*/ 277318 h 404734"/>
              <a:gd name="connsiteX66" fmla="*/ 2405922 w 2405922"/>
              <a:gd name="connsiteY66" fmla="*/ 284813 h 4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405922" h="404734">
                <a:moveTo>
                  <a:pt x="0" y="89941"/>
                </a:moveTo>
                <a:cubicBezTo>
                  <a:pt x="17708" y="72233"/>
                  <a:pt x="55927" y="29115"/>
                  <a:pt x="82446" y="22485"/>
                </a:cubicBezTo>
                <a:cubicBezTo>
                  <a:pt x="120092" y="13074"/>
                  <a:pt x="102654" y="18248"/>
                  <a:pt x="134912" y="7495"/>
                </a:cubicBezTo>
                <a:cubicBezTo>
                  <a:pt x="162394" y="9993"/>
                  <a:pt x="190824" y="7409"/>
                  <a:pt x="217358" y="14990"/>
                </a:cubicBezTo>
                <a:cubicBezTo>
                  <a:pt x="236118" y="20350"/>
                  <a:pt x="247358" y="54375"/>
                  <a:pt x="254833" y="67456"/>
                </a:cubicBezTo>
                <a:cubicBezTo>
                  <a:pt x="259302" y="75277"/>
                  <a:pt x="265795" y="81884"/>
                  <a:pt x="269823" y="89941"/>
                </a:cubicBezTo>
                <a:cubicBezTo>
                  <a:pt x="273356" y="97007"/>
                  <a:pt x="273785" y="105360"/>
                  <a:pt x="277318" y="112426"/>
                </a:cubicBezTo>
                <a:cubicBezTo>
                  <a:pt x="281347" y="120483"/>
                  <a:pt x="288280" y="126854"/>
                  <a:pt x="292309" y="134911"/>
                </a:cubicBezTo>
                <a:cubicBezTo>
                  <a:pt x="294642" y="139577"/>
                  <a:pt x="312199" y="183197"/>
                  <a:pt x="314794" y="194872"/>
                </a:cubicBezTo>
                <a:cubicBezTo>
                  <a:pt x="318091" y="209707"/>
                  <a:pt x="319309" y="224940"/>
                  <a:pt x="322289" y="239842"/>
                </a:cubicBezTo>
                <a:cubicBezTo>
                  <a:pt x="324309" y="249943"/>
                  <a:pt x="327549" y="259767"/>
                  <a:pt x="329784" y="269823"/>
                </a:cubicBezTo>
                <a:cubicBezTo>
                  <a:pt x="332547" y="282259"/>
                  <a:pt x="334781" y="294806"/>
                  <a:pt x="337279" y="307298"/>
                </a:cubicBezTo>
                <a:cubicBezTo>
                  <a:pt x="342276" y="299803"/>
                  <a:pt x="346971" y="292098"/>
                  <a:pt x="352269" y="284813"/>
                </a:cubicBezTo>
                <a:cubicBezTo>
                  <a:pt x="366964" y="264608"/>
                  <a:pt x="386067" y="247198"/>
                  <a:pt x="397240" y="224852"/>
                </a:cubicBezTo>
                <a:cubicBezTo>
                  <a:pt x="402237" y="214859"/>
                  <a:pt x="405526" y="203810"/>
                  <a:pt x="412230" y="194872"/>
                </a:cubicBezTo>
                <a:cubicBezTo>
                  <a:pt x="420710" y="183566"/>
                  <a:pt x="433013" y="175622"/>
                  <a:pt x="442210" y="164892"/>
                </a:cubicBezTo>
                <a:cubicBezTo>
                  <a:pt x="448072" y="158052"/>
                  <a:pt x="452426" y="150045"/>
                  <a:pt x="457200" y="142406"/>
                </a:cubicBezTo>
                <a:cubicBezTo>
                  <a:pt x="464921" y="130053"/>
                  <a:pt x="470093" y="115894"/>
                  <a:pt x="479686" y="104931"/>
                </a:cubicBezTo>
                <a:cubicBezTo>
                  <a:pt x="487912" y="95530"/>
                  <a:pt x="500833" y="91279"/>
                  <a:pt x="509666" y="82446"/>
                </a:cubicBezTo>
                <a:cubicBezTo>
                  <a:pt x="518499" y="73613"/>
                  <a:pt x="524021" y="61950"/>
                  <a:pt x="532151" y="52465"/>
                </a:cubicBezTo>
                <a:cubicBezTo>
                  <a:pt x="542609" y="40264"/>
                  <a:pt x="561452" y="21706"/>
                  <a:pt x="577122" y="14990"/>
                </a:cubicBezTo>
                <a:cubicBezTo>
                  <a:pt x="586590" y="10932"/>
                  <a:pt x="597197" y="10325"/>
                  <a:pt x="607102" y="7495"/>
                </a:cubicBezTo>
                <a:cubicBezTo>
                  <a:pt x="614698" y="5325"/>
                  <a:pt x="622092" y="2498"/>
                  <a:pt x="629587" y="0"/>
                </a:cubicBezTo>
                <a:cubicBezTo>
                  <a:pt x="652072" y="2498"/>
                  <a:pt x="675095" y="2008"/>
                  <a:pt x="697043" y="7495"/>
                </a:cubicBezTo>
                <a:cubicBezTo>
                  <a:pt x="718633" y="12893"/>
                  <a:pt x="729777" y="38190"/>
                  <a:pt x="742013" y="52465"/>
                </a:cubicBezTo>
                <a:cubicBezTo>
                  <a:pt x="748911" y="60513"/>
                  <a:pt x="757004" y="67456"/>
                  <a:pt x="764499" y="74951"/>
                </a:cubicBezTo>
                <a:cubicBezTo>
                  <a:pt x="783738" y="151908"/>
                  <a:pt x="757588" y="56520"/>
                  <a:pt x="786984" y="134911"/>
                </a:cubicBezTo>
                <a:cubicBezTo>
                  <a:pt x="791189" y="146123"/>
                  <a:pt x="802147" y="207421"/>
                  <a:pt x="809469" y="209862"/>
                </a:cubicBezTo>
                <a:lnTo>
                  <a:pt x="831954" y="217357"/>
                </a:lnTo>
                <a:cubicBezTo>
                  <a:pt x="851941" y="204865"/>
                  <a:pt x="873511" y="194606"/>
                  <a:pt x="891915" y="179882"/>
                </a:cubicBezTo>
                <a:cubicBezTo>
                  <a:pt x="904407" y="169888"/>
                  <a:pt x="917351" y="160435"/>
                  <a:pt x="929390" y="149901"/>
                </a:cubicBezTo>
                <a:cubicBezTo>
                  <a:pt x="937367" y="142921"/>
                  <a:pt x="943251" y="133577"/>
                  <a:pt x="951876" y="127416"/>
                </a:cubicBezTo>
                <a:cubicBezTo>
                  <a:pt x="960968" y="120922"/>
                  <a:pt x="972155" y="117969"/>
                  <a:pt x="981856" y="112426"/>
                </a:cubicBezTo>
                <a:cubicBezTo>
                  <a:pt x="989677" y="107957"/>
                  <a:pt x="996061" y="100984"/>
                  <a:pt x="1004341" y="97436"/>
                </a:cubicBezTo>
                <a:cubicBezTo>
                  <a:pt x="1013809" y="93378"/>
                  <a:pt x="1024417" y="92771"/>
                  <a:pt x="1034322" y="89941"/>
                </a:cubicBezTo>
                <a:cubicBezTo>
                  <a:pt x="1109600" y="68433"/>
                  <a:pt x="993050" y="98385"/>
                  <a:pt x="1086787" y="74951"/>
                </a:cubicBezTo>
                <a:cubicBezTo>
                  <a:pt x="1111771" y="77449"/>
                  <a:pt x="1137740" y="75062"/>
                  <a:pt x="1161738" y="82446"/>
                </a:cubicBezTo>
                <a:cubicBezTo>
                  <a:pt x="1181235" y="88445"/>
                  <a:pt x="1190960" y="121156"/>
                  <a:pt x="1199213" y="134911"/>
                </a:cubicBezTo>
                <a:cubicBezTo>
                  <a:pt x="1208482" y="150360"/>
                  <a:pt x="1219200" y="164892"/>
                  <a:pt x="1229194" y="179882"/>
                </a:cubicBezTo>
                <a:lnTo>
                  <a:pt x="1259174" y="224852"/>
                </a:lnTo>
                <a:cubicBezTo>
                  <a:pt x="1264171" y="232347"/>
                  <a:pt x="1266669" y="242341"/>
                  <a:pt x="1274164" y="247338"/>
                </a:cubicBezTo>
                <a:cubicBezTo>
                  <a:pt x="1301533" y="265584"/>
                  <a:pt x="1322599" y="280971"/>
                  <a:pt x="1356610" y="292308"/>
                </a:cubicBezTo>
                <a:cubicBezTo>
                  <a:pt x="1364105" y="294806"/>
                  <a:pt x="1371430" y="297887"/>
                  <a:pt x="1379095" y="299803"/>
                </a:cubicBezTo>
                <a:cubicBezTo>
                  <a:pt x="1400044" y="305040"/>
                  <a:pt x="1441496" y="311452"/>
                  <a:pt x="1461541" y="314793"/>
                </a:cubicBezTo>
                <a:cubicBezTo>
                  <a:pt x="1484026" y="312295"/>
                  <a:pt x="1507049" y="312785"/>
                  <a:pt x="1528997" y="307298"/>
                </a:cubicBezTo>
                <a:cubicBezTo>
                  <a:pt x="1537736" y="305113"/>
                  <a:pt x="1545112" y="298677"/>
                  <a:pt x="1551482" y="292308"/>
                </a:cubicBezTo>
                <a:cubicBezTo>
                  <a:pt x="1584400" y="259391"/>
                  <a:pt x="1566788" y="265497"/>
                  <a:pt x="1588958" y="224852"/>
                </a:cubicBezTo>
                <a:cubicBezTo>
                  <a:pt x="1613941" y="179050"/>
                  <a:pt x="1608945" y="186544"/>
                  <a:pt x="1641423" y="164892"/>
                </a:cubicBezTo>
                <a:cubicBezTo>
                  <a:pt x="1648918" y="169889"/>
                  <a:pt x="1658142" y="172962"/>
                  <a:pt x="1663909" y="179882"/>
                </a:cubicBezTo>
                <a:cubicBezTo>
                  <a:pt x="1670830" y="188187"/>
                  <a:pt x="1691712" y="240080"/>
                  <a:pt x="1693889" y="247338"/>
                </a:cubicBezTo>
                <a:cubicBezTo>
                  <a:pt x="1697549" y="259540"/>
                  <a:pt x="1696653" y="272985"/>
                  <a:pt x="1701384" y="284813"/>
                </a:cubicBezTo>
                <a:cubicBezTo>
                  <a:pt x="1706794" y="298339"/>
                  <a:pt x="1717354" y="309258"/>
                  <a:pt x="1723869" y="322288"/>
                </a:cubicBezTo>
                <a:cubicBezTo>
                  <a:pt x="1727402" y="329355"/>
                  <a:pt x="1727444" y="337914"/>
                  <a:pt x="1731364" y="344774"/>
                </a:cubicBezTo>
                <a:cubicBezTo>
                  <a:pt x="1735298" y="351659"/>
                  <a:pt x="1766154" y="392714"/>
                  <a:pt x="1776335" y="397239"/>
                </a:cubicBezTo>
                <a:cubicBezTo>
                  <a:pt x="1790222" y="403411"/>
                  <a:pt x="1806315" y="402236"/>
                  <a:pt x="1821305" y="404734"/>
                </a:cubicBezTo>
                <a:cubicBezTo>
                  <a:pt x="1863777" y="399737"/>
                  <a:pt x="1906430" y="396088"/>
                  <a:pt x="1948722" y="389744"/>
                </a:cubicBezTo>
                <a:cubicBezTo>
                  <a:pt x="1981284" y="384860"/>
                  <a:pt x="1965592" y="379836"/>
                  <a:pt x="1993692" y="359764"/>
                </a:cubicBezTo>
                <a:cubicBezTo>
                  <a:pt x="2002784" y="353270"/>
                  <a:pt x="2014376" y="350972"/>
                  <a:pt x="2023672" y="344774"/>
                </a:cubicBezTo>
                <a:cubicBezTo>
                  <a:pt x="2029552" y="340854"/>
                  <a:pt x="2033234" y="334307"/>
                  <a:pt x="2038663" y="329783"/>
                </a:cubicBezTo>
                <a:cubicBezTo>
                  <a:pt x="2060858" y="311287"/>
                  <a:pt x="2090263" y="292884"/>
                  <a:pt x="2113613" y="277318"/>
                </a:cubicBezTo>
                <a:lnTo>
                  <a:pt x="2158584" y="247338"/>
                </a:lnTo>
                <a:cubicBezTo>
                  <a:pt x="2166079" y="242341"/>
                  <a:pt x="2172523" y="235196"/>
                  <a:pt x="2181069" y="232347"/>
                </a:cubicBezTo>
                <a:lnTo>
                  <a:pt x="2226040" y="217357"/>
                </a:lnTo>
                <a:cubicBezTo>
                  <a:pt x="2239104" y="218990"/>
                  <a:pt x="2288361" y="221166"/>
                  <a:pt x="2308486" y="232347"/>
                </a:cubicBezTo>
                <a:cubicBezTo>
                  <a:pt x="2324235" y="241096"/>
                  <a:pt x="2338466" y="252334"/>
                  <a:pt x="2353456" y="262328"/>
                </a:cubicBezTo>
                <a:cubicBezTo>
                  <a:pt x="2360951" y="267325"/>
                  <a:pt x="2367202" y="275133"/>
                  <a:pt x="2375941" y="277318"/>
                </a:cubicBezTo>
                <a:lnTo>
                  <a:pt x="2405922" y="284813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30B26B0-421C-354D-80F8-52F2E070CB69}"/>
              </a:ext>
            </a:extLst>
          </p:cNvPr>
          <p:cNvSpPr/>
          <p:nvPr/>
        </p:nvSpPr>
        <p:spPr>
          <a:xfrm>
            <a:off x="1064302" y="4144780"/>
            <a:ext cx="2330970" cy="398011"/>
          </a:xfrm>
          <a:custGeom>
            <a:avLst/>
            <a:gdLst>
              <a:gd name="connsiteX0" fmla="*/ 0 w 2330970"/>
              <a:gd name="connsiteY0" fmla="*/ 209863 h 398011"/>
              <a:gd name="connsiteX1" fmla="*/ 149901 w 2330970"/>
              <a:gd name="connsiteY1" fmla="*/ 299804 h 398011"/>
              <a:gd name="connsiteX2" fmla="*/ 194872 w 2330970"/>
              <a:gd name="connsiteY2" fmla="*/ 277318 h 398011"/>
              <a:gd name="connsiteX3" fmla="*/ 224852 w 2330970"/>
              <a:gd name="connsiteY3" fmla="*/ 217358 h 398011"/>
              <a:gd name="connsiteX4" fmla="*/ 269823 w 2330970"/>
              <a:gd name="connsiteY4" fmla="*/ 172387 h 398011"/>
              <a:gd name="connsiteX5" fmla="*/ 307298 w 2330970"/>
              <a:gd name="connsiteY5" fmla="*/ 149902 h 398011"/>
              <a:gd name="connsiteX6" fmla="*/ 344773 w 2330970"/>
              <a:gd name="connsiteY6" fmla="*/ 119922 h 398011"/>
              <a:gd name="connsiteX7" fmla="*/ 389744 w 2330970"/>
              <a:gd name="connsiteY7" fmla="*/ 104931 h 398011"/>
              <a:gd name="connsiteX8" fmla="*/ 502170 w 2330970"/>
              <a:gd name="connsiteY8" fmla="*/ 119922 h 398011"/>
              <a:gd name="connsiteX9" fmla="*/ 532150 w 2330970"/>
              <a:gd name="connsiteY9" fmla="*/ 157397 h 398011"/>
              <a:gd name="connsiteX10" fmla="*/ 547141 w 2330970"/>
              <a:gd name="connsiteY10" fmla="*/ 187377 h 398011"/>
              <a:gd name="connsiteX11" fmla="*/ 562131 w 2330970"/>
              <a:gd name="connsiteY11" fmla="*/ 224853 h 398011"/>
              <a:gd name="connsiteX12" fmla="*/ 584616 w 2330970"/>
              <a:gd name="connsiteY12" fmla="*/ 329784 h 398011"/>
              <a:gd name="connsiteX13" fmla="*/ 592111 w 2330970"/>
              <a:gd name="connsiteY13" fmla="*/ 352269 h 398011"/>
              <a:gd name="connsiteX14" fmla="*/ 599606 w 2330970"/>
              <a:gd name="connsiteY14" fmla="*/ 397240 h 398011"/>
              <a:gd name="connsiteX15" fmla="*/ 622091 w 2330970"/>
              <a:gd name="connsiteY15" fmla="*/ 367259 h 398011"/>
              <a:gd name="connsiteX16" fmla="*/ 697042 w 2330970"/>
              <a:gd name="connsiteY16" fmla="*/ 299804 h 398011"/>
              <a:gd name="connsiteX17" fmla="*/ 719528 w 2330970"/>
              <a:gd name="connsiteY17" fmla="*/ 292309 h 398011"/>
              <a:gd name="connsiteX18" fmla="*/ 734518 w 2330970"/>
              <a:gd name="connsiteY18" fmla="*/ 277318 h 398011"/>
              <a:gd name="connsiteX19" fmla="*/ 757003 w 2330970"/>
              <a:gd name="connsiteY19" fmla="*/ 269823 h 398011"/>
              <a:gd name="connsiteX20" fmla="*/ 794478 w 2330970"/>
              <a:gd name="connsiteY20" fmla="*/ 254833 h 398011"/>
              <a:gd name="connsiteX21" fmla="*/ 816964 w 2330970"/>
              <a:gd name="connsiteY21" fmla="*/ 247338 h 398011"/>
              <a:gd name="connsiteX22" fmla="*/ 846944 w 2330970"/>
              <a:gd name="connsiteY22" fmla="*/ 232348 h 398011"/>
              <a:gd name="connsiteX23" fmla="*/ 891914 w 2330970"/>
              <a:gd name="connsiteY23" fmla="*/ 217358 h 398011"/>
              <a:gd name="connsiteX24" fmla="*/ 906905 w 2330970"/>
              <a:gd name="connsiteY24" fmla="*/ 232348 h 398011"/>
              <a:gd name="connsiteX25" fmla="*/ 989350 w 2330970"/>
              <a:gd name="connsiteY25" fmla="*/ 232348 h 398011"/>
              <a:gd name="connsiteX26" fmla="*/ 1169232 w 2330970"/>
              <a:gd name="connsiteY26" fmla="*/ 134912 h 398011"/>
              <a:gd name="connsiteX27" fmla="*/ 1191718 w 2330970"/>
              <a:gd name="connsiteY27" fmla="*/ 119922 h 398011"/>
              <a:gd name="connsiteX28" fmla="*/ 1244183 w 2330970"/>
              <a:gd name="connsiteY28" fmla="*/ 97436 h 398011"/>
              <a:gd name="connsiteX29" fmla="*/ 1289154 w 2330970"/>
              <a:gd name="connsiteY29" fmla="*/ 74951 h 398011"/>
              <a:gd name="connsiteX30" fmla="*/ 1326629 w 2330970"/>
              <a:gd name="connsiteY30" fmla="*/ 52466 h 398011"/>
              <a:gd name="connsiteX31" fmla="*/ 1401580 w 2330970"/>
              <a:gd name="connsiteY31" fmla="*/ 37476 h 398011"/>
              <a:gd name="connsiteX32" fmla="*/ 1484026 w 2330970"/>
              <a:gd name="connsiteY32" fmla="*/ 52466 h 398011"/>
              <a:gd name="connsiteX33" fmla="*/ 1506511 w 2330970"/>
              <a:gd name="connsiteY33" fmla="*/ 164892 h 398011"/>
              <a:gd name="connsiteX34" fmla="*/ 1521501 w 2330970"/>
              <a:gd name="connsiteY34" fmla="*/ 142407 h 398011"/>
              <a:gd name="connsiteX35" fmla="*/ 1581462 w 2330970"/>
              <a:gd name="connsiteY35" fmla="*/ 59961 h 398011"/>
              <a:gd name="connsiteX36" fmla="*/ 1671403 w 2330970"/>
              <a:gd name="connsiteY36" fmla="*/ 0 h 398011"/>
              <a:gd name="connsiteX37" fmla="*/ 1723868 w 2330970"/>
              <a:gd name="connsiteY37" fmla="*/ 7495 h 398011"/>
              <a:gd name="connsiteX38" fmla="*/ 1746354 w 2330970"/>
              <a:gd name="connsiteY38" fmla="*/ 67456 h 398011"/>
              <a:gd name="connsiteX39" fmla="*/ 1753849 w 2330970"/>
              <a:gd name="connsiteY39" fmla="*/ 89941 h 398011"/>
              <a:gd name="connsiteX40" fmla="*/ 1768839 w 2330970"/>
              <a:gd name="connsiteY40" fmla="*/ 149902 h 398011"/>
              <a:gd name="connsiteX41" fmla="*/ 1776334 w 2330970"/>
              <a:gd name="connsiteY41" fmla="*/ 172387 h 398011"/>
              <a:gd name="connsiteX42" fmla="*/ 1806314 w 2330970"/>
              <a:gd name="connsiteY42" fmla="*/ 179882 h 398011"/>
              <a:gd name="connsiteX43" fmla="*/ 1866275 w 2330970"/>
              <a:gd name="connsiteY43" fmla="*/ 172387 h 398011"/>
              <a:gd name="connsiteX44" fmla="*/ 1888760 w 2330970"/>
              <a:gd name="connsiteY44" fmla="*/ 164892 h 398011"/>
              <a:gd name="connsiteX45" fmla="*/ 1941226 w 2330970"/>
              <a:gd name="connsiteY45" fmla="*/ 149902 h 398011"/>
              <a:gd name="connsiteX46" fmla="*/ 2001187 w 2330970"/>
              <a:gd name="connsiteY46" fmla="*/ 157397 h 398011"/>
              <a:gd name="connsiteX47" fmla="*/ 2076137 w 2330970"/>
              <a:gd name="connsiteY47" fmla="*/ 232348 h 398011"/>
              <a:gd name="connsiteX48" fmla="*/ 2143593 w 2330970"/>
              <a:gd name="connsiteY48" fmla="*/ 254833 h 398011"/>
              <a:gd name="connsiteX49" fmla="*/ 2166078 w 2330970"/>
              <a:gd name="connsiteY49" fmla="*/ 262328 h 398011"/>
              <a:gd name="connsiteX50" fmla="*/ 2188564 w 2330970"/>
              <a:gd name="connsiteY50" fmla="*/ 269823 h 398011"/>
              <a:gd name="connsiteX51" fmla="*/ 2248524 w 2330970"/>
              <a:gd name="connsiteY51" fmla="*/ 262328 h 398011"/>
              <a:gd name="connsiteX52" fmla="*/ 2293495 w 2330970"/>
              <a:gd name="connsiteY52" fmla="*/ 232348 h 398011"/>
              <a:gd name="connsiteX53" fmla="*/ 2330970 w 2330970"/>
              <a:gd name="connsiteY53" fmla="*/ 217358 h 39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330970" h="398011">
                <a:moveTo>
                  <a:pt x="0" y="209863"/>
                </a:moveTo>
                <a:cubicBezTo>
                  <a:pt x="49967" y="239843"/>
                  <a:pt x="94836" y="280743"/>
                  <a:pt x="149901" y="299804"/>
                </a:cubicBezTo>
                <a:cubicBezTo>
                  <a:pt x="165739" y="305286"/>
                  <a:pt x="182346" y="288453"/>
                  <a:pt x="194872" y="277318"/>
                </a:cubicBezTo>
                <a:cubicBezTo>
                  <a:pt x="265784" y="214285"/>
                  <a:pt x="188692" y="263850"/>
                  <a:pt x="224852" y="217358"/>
                </a:cubicBezTo>
                <a:cubicBezTo>
                  <a:pt x="237867" y="200624"/>
                  <a:pt x="251645" y="183294"/>
                  <a:pt x="269823" y="172387"/>
                </a:cubicBezTo>
                <a:cubicBezTo>
                  <a:pt x="282315" y="164892"/>
                  <a:pt x="295364" y="158256"/>
                  <a:pt x="307298" y="149902"/>
                </a:cubicBezTo>
                <a:cubicBezTo>
                  <a:pt x="320403" y="140728"/>
                  <a:pt x="330729" y="127582"/>
                  <a:pt x="344773" y="119922"/>
                </a:cubicBezTo>
                <a:cubicBezTo>
                  <a:pt x="358645" y="112355"/>
                  <a:pt x="389744" y="104931"/>
                  <a:pt x="389744" y="104931"/>
                </a:cubicBezTo>
                <a:cubicBezTo>
                  <a:pt x="427219" y="109928"/>
                  <a:pt x="466694" y="106852"/>
                  <a:pt x="502170" y="119922"/>
                </a:cubicBezTo>
                <a:cubicBezTo>
                  <a:pt x="517181" y="125452"/>
                  <a:pt x="523276" y="144087"/>
                  <a:pt x="532150" y="157397"/>
                </a:cubicBezTo>
                <a:cubicBezTo>
                  <a:pt x="538348" y="166693"/>
                  <a:pt x="542603" y="177167"/>
                  <a:pt x="547141" y="187377"/>
                </a:cubicBezTo>
                <a:cubicBezTo>
                  <a:pt x="552605" y="199672"/>
                  <a:pt x="557876" y="212089"/>
                  <a:pt x="562131" y="224853"/>
                </a:cubicBezTo>
                <a:cubicBezTo>
                  <a:pt x="573443" y="258788"/>
                  <a:pt x="573304" y="295849"/>
                  <a:pt x="584616" y="329784"/>
                </a:cubicBezTo>
                <a:lnTo>
                  <a:pt x="592111" y="352269"/>
                </a:lnTo>
                <a:cubicBezTo>
                  <a:pt x="594609" y="367259"/>
                  <a:pt x="586013" y="390444"/>
                  <a:pt x="599606" y="397240"/>
                </a:cubicBezTo>
                <a:cubicBezTo>
                  <a:pt x="610779" y="402827"/>
                  <a:pt x="613734" y="376544"/>
                  <a:pt x="622091" y="367259"/>
                </a:cubicBezTo>
                <a:cubicBezTo>
                  <a:pt x="638457" y="349075"/>
                  <a:pt x="672163" y="314020"/>
                  <a:pt x="697042" y="299804"/>
                </a:cubicBezTo>
                <a:cubicBezTo>
                  <a:pt x="703902" y="295884"/>
                  <a:pt x="712033" y="294807"/>
                  <a:pt x="719528" y="292309"/>
                </a:cubicBezTo>
                <a:cubicBezTo>
                  <a:pt x="724525" y="287312"/>
                  <a:pt x="728459" y="280954"/>
                  <a:pt x="734518" y="277318"/>
                </a:cubicBezTo>
                <a:cubicBezTo>
                  <a:pt x="741292" y="273253"/>
                  <a:pt x="749606" y="272597"/>
                  <a:pt x="757003" y="269823"/>
                </a:cubicBezTo>
                <a:cubicBezTo>
                  <a:pt x="769600" y="265099"/>
                  <a:pt x="781881" y="259557"/>
                  <a:pt x="794478" y="254833"/>
                </a:cubicBezTo>
                <a:cubicBezTo>
                  <a:pt x="801876" y="252059"/>
                  <a:pt x="809702" y="250450"/>
                  <a:pt x="816964" y="247338"/>
                </a:cubicBezTo>
                <a:cubicBezTo>
                  <a:pt x="827234" y="242937"/>
                  <a:pt x="836570" y="236498"/>
                  <a:pt x="846944" y="232348"/>
                </a:cubicBezTo>
                <a:cubicBezTo>
                  <a:pt x="861615" y="226480"/>
                  <a:pt x="891914" y="217358"/>
                  <a:pt x="891914" y="217358"/>
                </a:cubicBezTo>
                <a:cubicBezTo>
                  <a:pt x="896911" y="222355"/>
                  <a:pt x="901025" y="228428"/>
                  <a:pt x="906905" y="232348"/>
                </a:cubicBezTo>
                <a:cubicBezTo>
                  <a:pt x="941468" y="255389"/>
                  <a:pt x="945165" y="250542"/>
                  <a:pt x="989350" y="232348"/>
                </a:cubicBezTo>
                <a:cubicBezTo>
                  <a:pt x="1028447" y="216249"/>
                  <a:pt x="1143723" y="151917"/>
                  <a:pt x="1169232" y="134912"/>
                </a:cubicBezTo>
                <a:cubicBezTo>
                  <a:pt x="1176727" y="129915"/>
                  <a:pt x="1183661" y="123951"/>
                  <a:pt x="1191718" y="119922"/>
                </a:cubicBezTo>
                <a:cubicBezTo>
                  <a:pt x="1208736" y="111413"/>
                  <a:pt x="1226907" y="105409"/>
                  <a:pt x="1244183" y="97436"/>
                </a:cubicBezTo>
                <a:cubicBezTo>
                  <a:pt x="1259400" y="90413"/>
                  <a:pt x="1274441" y="82976"/>
                  <a:pt x="1289154" y="74951"/>
                </a:cubicBezTo>
                <a:cubicBezTo>
                  <a:pt x="1301943" y="67975"/>
                  <a:pt x="1312809" y="57073"/>
                  <a:pt x="1326629" y="52466"/>
                </a:cubicBezTo>
                <a:cubicBezTo>
                  <a:pt x="1350800" y="44409"/>
                  <a:pt x="1401580" y="37476"/>
                  <a:pt x="1401580" y="37476"/>
                </a:cubicBezTo>
                <a:cubicBezTo>
                  <a:pt x="1429062" y="42473"/>
                  <a:pt x="1461886" y="35435"/>
                  <a:pt x="1484026" y="52466"/>
                </a:cubicBezTo>
                <a:cubicBezTo>
                  <a:pt x="1493306" y="59605"/>
                  <a:pt x="1504672" y="152022"/>
                  <a:pt x="1506511" y="164892"/>
                </a:cubicBezTo>
                <a:cubicBezTo>
                  <a:pt x="1511508" y="157397"/>
                  <a:pt x="1516727" y="150046"/>
                  <a:pt x="1521501" y="142407"/>
                </a:cubicBezTo>
                <a:cubicBezTo>
                  <a:pt x="1542934" y="108114"/>
                  <a:pt x="1549517" y="89448"/>
                  <a:pt x="1581462" y="59961"/>
                </a:cubicBezTo>
                <a:cubicBezTo>
                  <a:pt x="1622176" y="22379"/>
                  <a:pt x="1631682" y="19861"/>
                  <a:pt x="1671403" y="0"/>
                </a:cubicBezTo>
                <a:cubicBezTo>
                  <a:pt x="1688891" y="2498"/>
                  <a:pt x="1707725" y="320"/>
                  <a:pt x="1723868" y="7495"/>
                </a:cubicBezTo>
                <a:cubicBezTo>
                  <a:pt x="1741219" y="15207"/>
                  <a:pt x="1743747" y="57029"/>
                  <a:pt x="1746354" y="67456"/>
                </a:cubicBezTo>
                <a:cubicBezTo>
                  <a:pt x="1748270" y="75121"/>
                  <a:pt x="1751770" y="82319"/>
                  <a:pt x="1753849" y="89941"/>
                </a:cubicBezTo>
                <a:cubicBezTo>
                  <a:pt x="1759270" y="109817"/>
                  <a:pt x="1762324" y="130357"/>
                  <a:pt x="1768839" y="149902"/>
                </a:cubicBezTo>
                <a:cubicBezTo>
                  <a:pt x="1771337" y="157397"/>
                  <a:pt x="1770165" y="167452"/>
                  <a:pt x="1776334" y="172387"/>
                </a:cubicBezTo>
                <a:cubicBezTo>
                  <a:pt x="1784378" y="178822"/>
                  <a:pt x="1796321" y="177384"/>
                  <a:pt x="1806314" y="179882"/>
                </a:cubicBezTo>
                <a:cubicBezTo>
                  <a:pt x="1826301" y="177384"/>
                  <a:pt x="1846457" y="175990"/>
                  <a:pt x="1866275" y="172387"/>
                </a:cubicBezTo>
                <a:cubicBezTo>
                  <a:pt x="1874048" y="170974"/>
                  <a:pt x="1881164" y="167062"/>
                  <a:pt x="1888760" y="164892"/>
                </a:cubicBezTo>
                <a:cubicBezTo>
                  <a:pt x="1954639" y="146070"/>
                  <a:pt x="1887315" y="167872"/>
                  <a:pt x="1941226" y="149902"/>
                </a:cubicBezTo>
                <a:cubicBezTo>
                  <a:pt x="1961213" y="152400"/>
                  <a:pt x="1983788" y="147248"/>
                  <a:pt x="2001187" y="157397"/>
                </a:cubicBezTo>
                <a:cubicBezTo>
                  <a:pt x="2107780" y="219577"/>
                  <a:pt x="1949558" y="190156"/>
                  <a:pt x="2076137" y="232348"/>
                </a:cubicBezTo>
                <a:lnTo>
                  <a:pt x="2143593" y="254833"/>
                </a:lnTo>
                <a:lnTo>
                  <a:pt x="2166078" y="262328"/>
                </a:lnTo>
                <a:lnTo>
                  <a:pt x="2188564" y="269823"/>
                </a:lnTo>
                <a:cubicBezTo>
                  <a:pt x="2208551" y="267325"/>
                  <a:pt x="2229555" y="269103"/>
                  <a:pt x="2248524" y="262328"/>
                </a:cubicBezTo>
                <a:cubicBezTo>
                  <a:pt x="2265490" y="256269"/>
                  <a:pt x="2276404" y="238045"/>
                  <a:pt x="2293495" y="232348"/>
                </a:cubicBezTo>
                <a:cubicBezTo>
                  <a:pt x="2321280" y="223086"/>
                  <a:pt x="2308914" y="228386"/>
                  <a:pt x="2330970" y="217358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00008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F4AC47-7F5B-7B4A-9C6F-89E1D6F72FCE}"/>
              </a:ext>
            </a:extLst>
          </p:cNvPr>
          <p:cNvSpPr txBox="1"/>
          <p:nvPr/>
        </p:nvSpPr>
        <p:spPr>
          <a:xfrm>
            <a:off x="1878185" y="4627725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time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6E9A7A-7EBD-4A46-86F9-DCF36BDB9153}"/>
              </a:ext>
            </a:extLst>
          </p:cNvPr>
          <p:cNvCxnSpPr>
            <a:cxnSpLocks/>
          </p:cNvCxnSpPr>
          <p:nvPr/>
        </p:nvCxnSpPr>
        <p:spPr>
          <a:xfrm>
            <a:off x="4114800" y="3642610"/>
            <a:ext cx="243840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Questions">
            <a:extLst>
              <a:ext uri="{FF2B5EF4-FFF2-40B4-BE49-F238E27FC236}">
                <a16:creationId xmlns:a16="http://schemas.microsoft.com/office/drawing/2014/main" id="{B36B413C-77E7-9D49-8694-7E366040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2480" y="3928768"/>
            <a:ext cx="914400" cy="914400"/>
          </a:xfrm>
          <a:prstGeom prst="rect">
            <a:avLst/>
          </a:prstGeom>
        </p:spPr>
      </p:pic>
      <p:pic>
        <p:nvPicPr>
          <p:cNvPr id="33" name="Graphic 32" descr="Processor">
            <a:extLst>
              <a:ext uri="{FF2B5EF4-FFF2-40B4-BE49-F238E27FC236}">
                <a16:creationId xmlns:a16="http://schemas.microsoft.com/office/drawing/2014/main" id="{3B9DD608-CF2E-4B43-A5AA-A97B80AC1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2114" y="2635429"/>
            <a:ext cx="914400" cy="914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223C87-6F58-6241-A9F5-693E261B97C7}"/>
              </a:ext>
            </a:extLst>
          </p:cNvPr>
          <p:cNvSpPr/>
          <p:nvPr/>
        </p:nvSpPr>
        <p:spPr>
          <a:xfrm>
            <a:off x="7020000" y="2635429"/>
            <a:ext cx="1895400" cy="199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4F000-36A3-ED40-B395-83A1DF75199D}"/>
              </a:ext>
            </a:extLst>
          </p:cNvPr>
          <p:cNvSpPr txBox="1"/>
          <p:nvPr/>
        </p:nvSpPr>
        <p:spPr>
          <a:xfrm>
            <a:off x="7255559" y="3429696"/>
            <a:ext cx="14253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Class Label</a:t>
            </a:r>
          </a:p>
        </p:txBody>
      </p:sp>
    </p:spTree>
    <p:extLst>
      <p:ext uri="{BB962C8B-B14F-4D97-AF65-F5344CB8AC3E}">
        <p14:creationId xmlns:p14="http://schemas.microsoft.com/office/powerpoint/2010/main" val="191790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B6D4-8CF4-9A47-93DD-5720E563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Classification Decision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E9C80-D289-8F47-AC6F-8102FF7A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4B27-30BD-B442-BA9E-1AE8EFFE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922C7-ECAB-D742-A8AD-ACA1ADEFD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5</a:t>
            </a:fld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A21D9-5BB8-D14D-ADEE-D314CDACA82A}"/>
              </a:ext>
            </a:extLst>
          </p:cNvPr>
          <p:cNvSpPr txBox="1"/>
          <p:nvPr/>
        </p:nvSpPr>
        <p:spPr>
          <a:xfrm>
            <a:off x="457200" y="1537200"/>
            <a:ext cx="825585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Why should the classification decision be explainable?</a:t>
            </a:r>
          </a:p>
          <a:p>
            <a:endParaRPr lang="en-US" sz="28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Confirmation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Accountability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Cost protection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Debugging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03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6126-8ECF-F14F-B712-F7B407CF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MTSC SOTA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8E5FA-0F86-434E-9D12-4AF5DDD0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A2E4D-DE51-F74C-8AA1-143AEEABD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DD05B-C0C5-6A4E-92B5-6D931375E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6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43814-B1F8-974D-8D06-3D29E4195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77095"/>
            <a:ext cx="3232222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2794A5-6F2A-4B4E-91A7-92ADF2D1F59F}"/>
              </a:ext>
            </a:extLst>
          </p:cNvPr>
          <p:cNvSpPr txBox="1"/>
          <p:nvPr/>
        </p:nvSpPr>
        <p:spPr>
          <a:xfrm>
            <a:off x="421640" y="5723692"/>
            <a:ext cx="3429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bg1"/>
                </a:solidFill>
              </a:rPr>
              <a:t>MUSE, Schafer et al, 2017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CEC72B-1CF1-024C-8EF2-953F20BBB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644" y="-370850"/>
            <a:ext cx="2654222" cy="44958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78753-9EBA-DA42-AB30-D1F26D38D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382" y="3045585"/>
            <a:ext cx="3690018" cy="308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599B9C-E64F-844E-95F6-C4F515497940}"/>
              </a:ext>
            </a:extLst>
          </p:cNvPr>
          <p:cNvSpPr txBox="1"/>
          <p:nvPr/>
        </p:nvSpPr>
        <p:spPr>
          <a:xfrm>
            <a:off x="6980331" y="5892969"/>
            <a:ext cx="2163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CAM, Fawaz et al, 2019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5EDCF-F38E-B94B-BAD0-D14830862418}"/>
              </a:ext>
            </a:extLst>
          </p:cNvPr>
          <p:cNvSpPr txBox="1"/>
          <p:nvPr/>
        </p:nvSpPr>
        <p:spPr>
          <a:xfrm>
            <a:off x="3830320" y="412425"/>
            <a:ext cx="382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00" dirty="0">
                <a:solidFill>
                  <a:schemeClr val="bg1"/>
                </a:solidFill>
              </a:rPr>
              <a:t>(Karim, </a:t>
            </a:r>
            <a:r>
              <a:rPr lang="en-IE" sz="1600" dirty="0" err="1">
                <a:solidFill>
                  <a:schemeClr val="bg1"/>
                </a:solidFill>
              </a:rPr>
              <a:t>Majumdar</a:t>
            </a:r>
            <a:r>
              <a:rPr lang="en-IE" sz="1600" dirty="0">
                <a:solidFill>
                  <a:schemeClr val="bg1"/>
                </a:solidFill>
              </a:rPr>
              <a:t>, </a:t>
            </a:r>
            <a:r>
              <a:rPr lang="en-IE" sz="1600" dirty="0" err="1">
                <a:solidFill>
                  <a:schemeClr val="bg1"/>
                </a:solidFill>
              </a:rPr>
              <a:t>Darabi</a:t>
            </a:r>
            <a:r>
              <a:rPr lang="en-IE" sz="1600" dirty="0">
                <a:solidFill>
                  <a:schemeClr val="bg1"/>
                </a:solidFill>
              </a:rPr>
              <a:t>, &amp; </a:t>
            </a:r>
            <a:r>
              <a:rPr lang="en-IE" sz="1600" dirty="0" err="1">
                <a:solidFill>
                  <a:schemeClr val="bg1"/>
                </a:solidFill>
              </a:rPr>
              <a:t>Harford</a:t>
            </a:r>
            <a:r>
              <a:rPr lang="en-IE" sz="1600" dirty="0">
                <a:solidFill>
                  <a:schemeClr val="bg1"/>
                </a:solidFill>
              </a:rPr>
              <a:t>, 2018)</a:t>
            </a:r>
          </a:p>
          <a:p>
            <a:r>
              <a:rPr lang="en-US" sz="1600" dirty="0">
                <a:solidFill>
                  <a:schemeClr val="bg1"/>
                </a:solidFill>
              </a:rPr>
              <a:t>MLSTMFCN </a:t>
            </a:r>
          </a:p>
        </p:txBody>
      </p:sp>
    </p:spTree>
    <p:extLst>
      <p:ext uri="{BB962C8B-B14F-4D97-AF65-F5344CB8AC3E}">
        <p14:creationId xmlns:p14="http://schemas.microsoft.com/office/powerpoint/2010/main" val="195990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8E2B0B7-D79C-5E46-9F99-A51EAAFA93C7}"/>
              </a:ext>
            </a:extLst>
          </p:cNvPr>
          <p:cNvSpPr/>
          <p:nvPr/>
        </p:nvSpPr>
        <p:spPr>
          <a:xfrm>
            <a:off x="576936" y="2432086"/>
            <a:ext cx="3185160" cy="2404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CFABEE-F4AF-C447-A3D0-E1ACF0E33C78}"/>
              </a:ext>
            </a:extLst>
          </p:cNvPr>
          <p:cNvSpPr/>
          <p:nvPr/>
        </p:nvSpPr>
        <p:spPr>
          <a:xfrm>
            <a:off x="4995114" y="2430494"/>
            <a:ext cx="3452192" cy="24048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AE081-24B4-4A40-B49F-02D2FD3A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Discovering Inter-dimensional Relationships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AFA22-60C0-CF42-A3D7-055F7CCD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0977E-89E3-634E-8476-DB62C650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B8620-C703-B84F-97F7-A78C1BC84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7</a:t>
            </a:fld>
            <a:endParaRPr lang="en-I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3210B0-F30A-6347-A159-D90C2B0E45EB}"/>
              </a:ext>
            </a:extLst>
          </p:cNvPr>
          <p:cNvGrpSpPr/>
          <p:nvPr/>
        </p:nvGrpSpPr>
        <p:grpSpPr>
          <a:xfrm>
            <a:off x="790296" y="2597686"/>
            <a:ext cx="2834242" cy="2063566"/>
            <a:chOff x="685800" y="2819400"/>
            <a:chExt cx="1371601" cy="13716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50B65A2-41A2-614B-9E4A-278F0AAD3215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3962400"/>
              <a:ext cx="13716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0ED6848-E067-A54E-9881-91757F061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2819400"/>
              <a:ext cx="0" cy="13716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 9">
            <a:extLst>
              <a:ext uri="{FF2B5EF4-FFF2-40B4-BE49-F238E27FC236}">
                <a16:creationId xmlns:a16="http://schemas.microsoft.com/office/drawing/2014/main" id="{8A11FBEA-F50D-0B43-BCF8-5DFE8B591580}"/>
              </a:ext>
            </a:extLst>
          </p:cNvPr>
          <p:cNvSpPr/>
          <p:nvPr/>
        </p:nvSpPr>
        <p:spPr>
          <a:xfrm>
            <a:off x="1146312" y="2918725"/>
            <a:ext cx="2420912" cy="547141"/>
          </a:xfrm>
          <a:custGeom>
            <a:avLst/>
            <a:gdLst>
              <a:gd name="connsiteX0" fmla="*/ 0 w 2420912"/>
              <a:gd name="connsiteY0" fmla="*/ 239843 h 547141"/>
              <a:gd name="connsiteX1" fmla="*/ 29981 w 2420912"/>
              <a:gd name="connsiteY1" fmla="*/ 202368 h 547141"/>
              <a:gd name="connsiteX2" fmla="*/ 82446 w 2420912"/>
              <a:gd name="connsiteY2" fmla="*/ 172387 h 547141"/>
              <a:gd name="connsiteX3" fmla="*/ 119922 w 2420912"/>
              <a:gd name="connsiteY3" fmla="*/ 149902 h 547141"/>
              <a:gd name="connsiteX4" fmla="*/ 247338 w 2420912"/>
              <a:gd name="connsiteY4" fmla="*/ 127417 h 547141"/>
              <a:gd name="connsiteX5" fmla="*/ 292309 w 2420912"/>
              <a:gd name="connsiteY5" fmla="*/ 119922 h 547141"/>
              <a:gd name="connsiteX6" fmla="*/ 404735 w 2420912"/>
              <a:gd name="connsiteY6" fmla="*/ 127417 h 547141"/>
              <a:gd name="connsiteX7" fmla="*/ 427220 w 2420912"/>
              <a:gd name="connsiteY7" fmla="*/ 142407 h 547141"/>
              <a:gd name="connsiteX8" fmla="*/ 479686 w 2420912"/>
              <a:gd name="connsiteY8" fmla="*/ 209863 h 547141"/>
              <a:gd name="connsiteX9" fmla="*/ 517161 w 2420912"/>
              <a:gd name="connsiteY9" fmla="*/ 254833 h 547141"/>
              <a:gd name="connsiteX10" fmla="*/ 547141 w 2420912"/>
              <a:gd name="connsiteY10" fmla="*/ 307299 h 547141"/>
              <a:gd name="connsiteX11" fmla="*/ 562132 w 2420912"/>
              <a:gd name="connsiteY11" fmla="*/ 322289 h 547141"/>
              <a:gd name="connsiteX12" fmla="*/ 592112 w 2420912"/>
              <a:gd name="connsiteY12" fmla="*/ 367259 h 547141"/>
              <a:gd name="connsiteX13" fmla="*/ 644577 w 2420912"/>
              <a:gd name="connsiteY13" fmla="*/ 397240 h 547141"/>
              <a:gd name="connsiteX14" fmla="*/ 794479 w 2420912"/>
              <a:gd name="connsiteY14" fmla="*/ 389745 h 547141"/>
              <a:gd name="connsiteX15" fmla="*/ 816964 w 2420912"/>
              <a:gd name="connsiteY15" fmla="*/ 374754 h 547141"/>
              <a:gd name="connsiteX16" fmla="*/ 861935 w 2420912"/>
              <a:gd name="connsiteY16" fmla="*/ 359764 h 547141"/>
              <a:gd name="connsiteX17" fmla="*/ 921895 w 2420912"/>
              <a:gd name="connsiteY17" fmla="*/ 307299 h 547141"/>
              <a:gd name="connsiteX18" fmla="*/ 959371 w 2420912"/>
              <a:gd name="connsiteY18" fmla="*/ 247338 h 547141"/>
              <a:gd name="connsiteX19" fmla="*/ 974361 w 2420912"/>
              <a:gd name="connsiteY19" fmla="*/ 202368 h 547141"/>
              <a:gd name="connsiteX20" fmla="*/ 981856 w 2420912"/>
              <a:gd name="connsiteY20" fmla="*/ 179882 h 547141"/>
              <a:gd name="connsiteX21" fmla="*/ 989351 w 2420912"/>
              <a:gd name="connsiteY21" fmla="*/ 149902 h 547141"/>
              <a:gd name="connsiteX22" fmla="*/ 1004341 w 2420912"/>
              <a:gd name="connsiteY22" fmla="*/ 119922 h 547141"/>
              <a:gd name="connsiteX23" fmla="*/ 1011836 w 2420912"/>
              <a:gd name="connsiteY23" fmla="*/ 97436 h 547141"/>
              <a:gd name="connsiteX24" fmla="*/ 1056807 w 2420912"/>
              <a:gd name="connsiteY24" fmla="*/ 44971 h 547141"/>
              <a:gd name="connsiteX25" fmla="*/ 1079292 w 2420912"/>
              <a:gd name="connsiteY25" fmla="*/ 37476 h 547141"/>
              <a:gd name="connsiteX26" fmla="*/ 1116768 w 2420912"/>
              <a:gd name="connsiteY26" fmla="*/ 14991 h 547141"/>
              <a:gd name="connsiteX27" fmla="*/ 1169233 w 2420912"/>
              <a:gd name="connsiteY27" fmla="*/ 7495 h 547141"/>
              <a:gd name="connsiteX28" fmla="*/ 1206709 w 2420912"/>
              <a:gd name="connsiteY28" fmla="*/ 0 h 547141"/>
              <a:gd name="connsiteX29" fmla="*/ 1364105 w 2420912"/>
              <a:gd name="connsiteY29" fmla="*/ 7495 h 547141"/>
              <a:gd name="connsiteX30" fmla="*/ 1386591 w 2420912"/>
              <a:gd name="connsiteY30" fmla="*/ 14991 h 547141"/>
              <a:gd name="connsiteX31" fmla="*/ 1454046 w 2420912"/>
              <a:gd name="connsiteY31" fmla="*/ 67456 h 547141"/>
              <a:gd name="connsiteX32" fmla="*/ 1476532 w 2420912"/>
              <a:gd name="connsiteY32" fmla="*/ 82446 h 547141"/>
              <a:gd name="connsiteX33" fmla="*/ 1521502 w 2420912"/>
              <a:gd name="connsiteY33" fmla="*/ 142407 h 547141"/>
              <a:gd name="connsiteX34" fmla="*/ 1543987 w 2420912"/>
              <a:gd name="connsiteY34" fmla="*/ 164892 h 547141"/>
              <a:gd name="connsiteX35" fmla="*/ 1566473 w 2420912"/>
              <a:gd name="connsiteY35" fmla="*/ 209863 h 547141"/>
              <a:gd name="connsiteX36" fmla="*/ 1573968 w 2420912"/>
              <a:gd name="connsiteY36" fmla="*/ 232348 h 547141"/>
              <a:gd name="connsiteX37" fmla="*/ 1596453 w 2420912"/>
              <a:gd name="connsiteY37" fmla="*/ 277318 h 547141"/>
              <a:gd name="connsiteX38" fmla="*/ 1603948 w 2420912"/>
              <a:gd name="connsiteY38" fmla="*/ 329784 h 547141"/>
              <a:gd name="connsiteX39" fmla="*/ 1611443 w 2420912"/>
              <a:gd name="connsiteY39" fmla="*/ 367259 h 547141"/>
              <a:gd name="connsiteX40" fmla="*/ 1626433 w 2420912"/>
              <a:gd name="connsiteY40" fmla="*/ 472191 h 547141"/>
              <a:gd name="connsiteX41" fmla="*/ 1633928 w 2420912"/>
              <a:gd name="connsiteY41" fmla="*/ 494676 h 547141"/>
              <a:gd name="connsiteX42" fmla="*/ 1663909 w 2420912"/>
              <a:gd name="connsiteY42" fmla="*/ 524656 h 547141"/>
              <a:gd name="connsiteX43" fmla="*/ 1693889 w 2420912"/>
              <a:gd name="connsiteY43" fmla="*/ 532151 h 547141"/>
              <a:gd name="connsiteX44" fmla="*/ 1738859 w 2420912"/>
              <a:gd name="connsiteY44" fmla="*/ 539646 h 547141"/>
              <a:gd name="connsiteX45" fmla="*/ 1776335 w 2420912"/>
              <a:gd name="connsiteY45" fmla="*/ 547141 h 547141"/>
              <a:gd name="connsiteX46" fmla="*/ 1903751 w 2420912"/>
              <a:gd name="connsiteY46" fmla="*/ 532151 h 547141"/>
              <a:gd name="connsiteX47" fmla="*/ 1926236 w 2420912"/>
              <a:gd name="connsiteY47" fmla="*/ 524656 h 547141"/>
              <a:gd name="connsiteX48" fmla="*/ 1971207 w 2420912"/>
              <a:gd name="connsiteY48" fmla="*/ 457200 h 547141"/>
              <a:gd name="connsiteX49" fmla="*/ 1986197 w 2420912"/>
              <a:gd name="connsiteY49" fmla="*/ 434715 h 547141"/>
              <a:gd name="connsiteX50" fmla="*/ 2023673 w 2420912"/>
              <a:gd name="connsiteY50" fmla="*/ 382250 h 547141"/>
              <a:gd name="connsiteX51" fmla="*/ 2053653 w 2420912"/>
              <a:gd name="connsiteY51" fmla="*/ 329784 h 547141"/>
              <a:gd name="connsiteX52" fmla="*/ 2061148 w 2420912"/>
              <a:gd name="connsiteY52" fmla="*/ 307299 h 547141"/>
              <a:gd name="connsiteX53" fmla="*/ 2083633 w 2420912"/>
              <a:gd name="connsiteY53" fmla="*/ 284813 h 547141"/>
              <a:gd name="connsiteX54" fmla="*/ 2113614 w 2420912"/>
              <a:gd name="connsiteY54" fmla="*/ 239843 h 547141"/>
              <a:gd name="connsiteX55" fmla="*/ 2173574 w 2420912"/>
              <a:gd name="connsiteY55" fmla="*/ 217358 h 547141"/>
              <a:gd name="connsiteX56" fmla="*/ 2345961 w 2420912"/>
              <a:gd name="connsiteY56" fmla="*/ 254833 h 547141"/>
              <a:gd name="connsiteX57" fmla="*/ 2390932 w 2420912"/>
              <a:gd name="connsiteY57" fmla="*/ 292309 h 547141"/>
              <a:gd name="connsiteX58" fmla="*/ 2420912 w 2420912"/>
              <a:gd name="connsiteY58" fmla="*/ 337279 h 547141"/>
              <a:gd name="connsiteX59" fmla="*/ 2420912 w 2420912"/>
              <a:gd name="connsiteY59" fmla="*/ 329784 h 54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420912" h="547141">
                <a:moveTo>
                  <a:pt x="0" y="239843"/>
                </a:moveTo>
                <a:cubicBezTo>
                  <a:pt x="9994" y="227351"/>
                  <a:pt x="18669" y="213680"/>
                  <a:pt x="29981" y="202368"/>
                </a:cubicBezTo>
                <a:cubicBezTo>
                  <a:pt x="41763" y="190586"/>
                  <a:pt x="69215" y="179738"/>
                  <a:pt x="82446" y="172387"/>
                </a:cubicBezTo>
                <a:cubicBezTo>
                  <a:pt x="95181" y="165312"/>
                  <a:pt x="106325" y="155132"/>
                  <a:pt x="119922" y="149902"/>
                </a:cubicBezTo>
                <a:cubicBezTo>
                  <a:pt x="165033" y="132552"/>
                  <a:pt x="199815" y="133753"/>
                  <a:pt x="247338" y="127417"/>
                </a:cubicBezTo>
                <a:cubicBezTo>
                  <a:pt x="262402" y="125409"/>
                  <a:pt x="277319" y="122420"/>
                  <a:pt x="292309" y="119922"/>
                </a:cubicBezTo>
                <a:cubicBezTo>
                  <a:pt x="329784" y="122420"/>
                  <a:pt x="367687" y="121242"/>
                  <a:pt x="404735" y="127417"/>
                </a:cubicBezTo>
                <a:cubicBezTo>
                  <a:pt x="413620" y="128898"/>
                  <a:pt x="420300" y="136640"/>
                  <a:pt x="427220" y="142407"/>
                </a:cubicBezTo>
                <a:cubicBezTo>
                  <a:pt x="490512" y="195150"/>
                  <a:pt x="396119" y="126296"/>
                  <a:pt x="479686" y="209863"/>
                </a:cubicBezTo>
                <a:cubicBezTo>
                  <a:pt x="500355" y="230532"/>
                  <a:pt x="503248" y="230485"/>
                  <a:pt x="517161" y="254833"/>
                </a:cubicBezTo>
                <a:cubicBezTo>
                  <a:pt x="532545" y="281756"/>
                  <a:pt x="528884" y="284477"/>
                  <a:pt x="547141" y="307299"/>
                </a:cubicBezTo>
                <a:cubicBezTo>
                  <a:pt x="551555" y="312817"/>
                  <a:pt x="557892" y="316636"/>
                  <a:pt x="562132" y="322289"/>
                </a:cubicBezTo>
                <a:cubicBezTo>
                  <a:pt x="572942" y="336701"/>
                  <a:pt x="577122" y="357265"/>
                  <a:pt x="592112" y="367259"/>
                </a:cubicBezTo>
                <a:cubicBezTo>
                  <a:pt x="623893" y="388448"/>
                  <a:pt x="606540" y="378221"/>
                  <a:pt x="644577" y="397240"/>
                </a:cubicBezTo>
                <a:cubicBezTo>
                  <a:pt x="694544" y="394742"/>
                  <a:pt x="744870" y="396216"/>
                  <a:pt x="794479" y="389745"/>
                </a:cubicBezTo>
                <a:cubicBezTo>
                  <a:pt x="803411" y="388580"/>
                  <a:pt x="808732" y="378413"/>
                  <a:pt x="816964" y="374754"/>
                </a:cubicBezTo>
                <a:cubicBezTo>
                  <a:pt x="831403" y="368336"/>
                  <a:pt x="861935" y="359764"/>
                  <a:pt x="861935" y="359764"/>
                </a:cubicBezTo>
                <a:cubicBezTo>
                  <a:pt x="882184" y="343565"/>
                  <a:pt x="904996" y="327577"/>
                  <a:pt x="921895" y="307299"/>
                </a:cubicBezTo>
                <a:cubicBezTo>
                  <a:pt x="929102" y="298651"/>
                  <a:pt x="957907" y="250559"/>
                  <a:pt x="959371" y="247338"/>
                </a:cubicBezTo>
                <a:cubicBezTo>
                  <a:pt x="965909" y="232953"/>
                  <a:pt x="969364" y="217358"/>
                  <a:pt x="974361" y="202368"/>
                </a:cubicBezTo>
                <a:cubicBezTo>
                  <a:pt x="976859" y="194873"/>
                  <a:pt x="979940" y="187547"/>
                  <a:pt x="981856" y="179882"/>
                </a:cubicBezTo>
                <a:cubicBezTo>
                  <a:pt x="984354" y="169889"/>
                  <a:pt x="985734" y="159547"/>
                  <a:pt x="989351" y="149902"/>
                </a:cubicBezTo>
                <a:cubicBezTo>
                  <a:pt x="993274" y="139441"/>
                  <a:pt x="999940" y="130192"/>
                  <a:pt x="1004341" y="119922"/>
                </a:cubicBezTo>
                <a:cubicBezTo>
                  <a:pt x="1007453" y="112660"/>
                  <a:pt x="1007916" y="104296"/>
                  <a:pt x="1011836" y="97436"/>
                </a:cubicBezTo>
                <a:cubicBezTo>
                  <a:pt x="1018229" y="86248"/>
                  <a:pt x="1044540" y="53149"/>
                  <a:pt x="1056807" y="44971"/>
                </a:cubicBezTo>
                <a:cubicBezTo>
                  <a:pt x="1063381" y="40589"/>
                  <a:pt x="1072226" y="41009"/>
                  <a:pt x="1079292" y="37476"/>
                </a:cubicBezTo>
                <a:cubicBezTo>
                  <a:pt x="1092322" y="30961"/>
                  <a:pt x="1102948" y="19598"/>
                  <a:pt x="1116768" y="14991"/>
                </a:cubicBezTo>
                <a:cubicBezTo>
                  <a:pt x="1133527" y="9404"/>
                  <a:pt x="1151807" y="10399"/>
                  <a:pt x="1169233" y="7495"/>
                </a:cubicBezTo>
                <a:cubicBezTo>
                  <a:pt x="1181799" y="5401"/>
                  <a:pt x="1194217" y="2498"/>
                  <a:pt x="1206709" y="0"/>
                </a:cubicBezTo>
                <a:cubicBezTo>
                  <a:pt x="1259174" y="2498"/>
                  <a:pt x="1311762" y="3133"/>
                  <a:pt x="1364105" y="7495"/>
                </a:cubicBezTo>
                <a:cubicBezTo>
                  <a:pt x="1371979" y="8151"/>
                  <a:pt x="1379524" y="11458"/>
                  <a:pt x="1386591" y="14991"/>
                </a:cubicBezTo>
                <a:cubicBezTo>
                  <a:pt x="1438910" y="41151"/>
                  <a:pt x="1411121" y="30664"/>
                  <a:pt x="1454046" y="67456"/>
                </a:cubicBezTo>
                <a:cubicBezTo>
                  <a:pt x="1460886" y="73318"/>
                  <a:pt x="1470162" y="76076"/>
                  <a:pt x="1476532" y="82446"/>
                </a:cubicBezTo>
                <a:cubicBezTo>
                  <a:pt x="1531195" y="137109"/>
                  <a:pt x="1486908" y="100894"/>
                  <a:pt x="1521502" y="142407"/>
                </a:cubicBezTo>
                <a:cubicBezTo>
                  <a:pt x="1528288" y="150550"/>
                  <a:pt x="1536492" y="157397"/>
                  <a:pt x="1543987" y="164892"/>
                </a:cubicBezTo>
                <a:cubicBezTo>
                  <a:pt x="1562825" y="221407"/>
                  <a:pt x="1537413" y="151745"/>
                  <a:pt x="1566473" y="209863"/>
                </a:cubicBezTo>
                <a:cubicBezTo>
                  <a:pt x="1570006" y="216929"/>
                  <a:pt x="1570435" y="225282"/>
                  <a:pt x="1573968" y="232348"/>
                </a:cubicBezTo>
                <a:cubicBezTo>
                  <a:pt x="1603027" y="290465"/>
                  <a:pt x="1577614" y="220801"/>
                  <a:pt x="1596453" y="277318"/>
                </a:cubicBezTo>
                <a:cubicBezTo>
                  <a:pt x="1598951" y="294807"/>
                  <a:pt x="1601044" y="312358"/>
                  <a:pt x="1603948" y="329784"/>
                </a:cubicBezTo>
                <a:cubicBezTo>
                  <a:pt x="1606042" y="342350"/>
                  <a:pt x="1609456" y="354676"/>
                  <a:pt x="1611443" y="367259"/>
                </a:cubicBezTo>
                <a:cubicBezTo>
                  <a:pt x="1616953" y="402159"/>
                  <a:pt x="1615260" y="438672"/>
                  <a:pt x="1626433" y="472191"/>
                </a:cubicBezTo>
                <a:cubicBezTo>
                  <a:pt x="1628931" y="479686"/>
                  <a:pt x="1629336" y="488247"/>
                  <a:pt x="1633928" y="494676"/>
                </a:cubicBezTo>
                <a:cubicBezTo>
                  <a:pt x="1642143" y="506176"/>
                  <a:pt x="1651924" y="517166"/>
                  <a:pt x="1663909" y="524656"/>
                </a:cubicBezTo>
                <a:cubicBezTo>
                  <a:pt x="1672644" y="530115"/>
                  <a:pt x="1683788" y="530131"/>
                  <a:pt x="1693889" y="532151"/>
                </a:cubicBezTo>
                <a:cubicBezTo>
                  <a:pt x="1708791" y="535131"/>
                  <a:pt x="1723907" y="536928"/>
                  <a:pt x="1738859" y="539646"/>
                </a:cubicBezTo>
                <a:cubicBezTo>
                  <a:pt x="1751393" y="541925"/>
                  <a:pt x="1763843" y="544643"/>
                  <a:pt x="1776335" y="547141"/>
                </a:cubicBezTo>
                <a:cubicBezTo>
                  <a:pt x="1818807" y="542144"/>
                  <a:pt x="1861459" y="538495"/>
                  <a:pt x="1903751" y="532151"/>
                </a:cubicBezTo>
                <a:cubicBezTo>
                  <a:pt x="1911564" y="530979"/>
                  <a:pt x="1920951" y="530528"/>
                  <a:pt x="1926236" y="524656"/>
                </a:cubicBezTo>
                <a:cubicBezTo>
                  <a:pt x="1944314" y="504569"/>
                  <a:pt x="1956217" y="479685"/>
                  <a:pt x="1971207" y="457200"/>
                </a:cubicBezTo>
                <a:cubicBezTo>
                  <a:pt x="1976204" y="449705"/>
                  <a:pt x="1980792" y="441921"/>
                  <a:pt x="1986197" y="434715"/>
                </a:cubicBezTo>
                <a:cubicBezTo>
                  <a:pt x="2014087" y="397529"/>
                  <a:pt x="2001753" y="415128"/>
                  <a:pt x="2023673" y="382250"/>
                </a:cubicBezTo>
                <a:cubicBezTo>
                  <a:pt x="2040857" y="330695"/>
                  <a:pt x="2017353" y="393308"/>
                  <a:pt x="2053653" y="329784"/>
                </a:cubicBezTo>
                <a:cubicBezTo>
                  <a:pt x="2057573" y="322925"/>
                  <a:pt x="2056766" y="313873"/>
                  <a:pt x="2061148" y="307299"/>
                </a:cubicBezTo>
                <a:cubicBezTo>
                  <a:pt x="2067028" y="298479"/>
                  <a:pt x="2077472" y="293438"/>
                  <a:pt x="2083633" y="284813"/>
                </a:cubicBezTo>
                <a:cubicBezTo>
                  <a:pt x="2096208" y="267208"/>
                  <a:pt x="2094249" y="250909"/>
                  <a:pt x="2113614" y="239843"/>
                </a:cubicBezTo>
                <a:cubicBezTo>
                  <a:pt x="2126161" y="232673"/>
                  <a:pt x="2157271" y="222792"/>
                  <a:pt x="2173574" y="217358"/>
                </a:cubicBezTo>
                <a:cubicBezTo>
                  <a:pt x="2296092" y="224565"/>
                  <a:pt x="2275281" y="201823"/>
                  <a:pt x="2345961" y="254833"/>
                </a:cubicBezTo>
                <a:cubicBezTo>
                  <a:pt x="2357530" y="263510"/>
                  <a:pt x="2380722" y="278695"/>
                  <a:pt x="2390932" y="292309"/>
                </a:cubicBezTo>
                <a:cubicBezTo>
                  <a:pt x="2401741" y="306722"/>
                  <a:pt x="2420912" y="355295"/>
                  <a:pt x="2420912" y="337279"/>
                </a:cubicBezTo>
                <a:lnTo>
                  <a:pt x="2420912" y="329784"/>
                </a:lnTo>
              </a:path>
            </a:pathLst>
          </a:custGeom>
          <a:noFill/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75D2EE9-893F-1447-A053-D7C7AB3E326C}"/>
              </a:ext>
            </a:extLst>
          </p:cNvPr>
          <p:cNvSpPr/>
          <p:nvPr/>
        </p:nvSpPr>
        <p:spPr>
          <a:xfrm>
            <a:off x="1138817" y="3420896"/>
            <a:ext cx="2405922" cy="404734"/>
          </a:xfrm>
          <a:custGeom>
            <a:avLst/>
            <a:gdLst>
              <a:gd name="connsiteX0" fmla="*/ 0 w 2405922"/>
              <a:gd name="connsiteY0" fmla="*/ 89941 h 404734"/>
              <a:gd name="connsiteX1" fmla="*/ 82446 w 2405922"/>
              <a:gd name="connsiteY1" fmla="*/ 22485 h 404734"/>
              <a:gd name="connsiteX2" fmla="*/ 134912 w 2405922"/>
              <a:gd name="connsiteY2" fmla="*/ 7495 h 404734"/>
              <a:gd name="connsiteX3" fmla="*/ 217358 w 2405922"/>
              <a:gd name="connsiteY3" fmla="*/ 14990 h 404734"/>
              <a:gd name="connsiteX4" fmla="*/ 254833 w 2405922"/>
              <a:gd name="connsiteY4" fmla="*/ 67456 h 404734"/>
              <a:gd name="connsiteX5" fmla="*/ 269823 w 2405922"/>
              <a:gd name="connsiteY5" fmla="*/ 89941 h 404734"/>
              <a:gd name="connsiteX6" fmla="*/ 277318 w 2405922"/>
              <a:gd name="connsiteY6" fmla="*/ 112426 h 404734"/>
              <a:gd name="connsiteX7" fmla="*/ 292309 w 2405922"/>
              <a:gd name="connsiteY7" fmla="*/ 134911 h 404734"/>
              <a:gd name="connsiteX8" fmla="*/ 314794 w 2405922"/>
              <a:gd name="connsiteY8" fmla="*/ 194872 h 404734"/>
              <a:gd name="connsiteX9" fmla="*/ 322289 w 2405922"/>
              <a:gd name="connsiteY9" fmla="*/ 239842 h 404734"/>
              <a:gd name="connsiteX10" fmla="*/ 329784 w 2405922"/>
              <a:gd name="connsiteY10" fmla="*/ 269823 h 404734"/>
              <a:gd name="connsiteX11" fmla="*/ 337279 w 2405922"/>
              <a:gd name="connsiteY11" fmla="*/ 307298 h 404734"/>
              <a:gd name="connsiteX12" fmla="*/ 352269 w 2405922"/>
              <a:gd name="connsiteY12" fmla="*/ 284813 h 404734"/>
              <a:gd name="connsiteX13" fmla="*/ 397240 w 2405922"/>
              <a:gd name="connsiteY13" fmla="*/ 224852 h 404734"/>
              <a:gd name="connsiteX14" fmla="*/ 412230 w 2405922"/>
              <a:gd name="connsiteY14" fmla="*/ 194872 h 404734"/>
              <a:gd name="connsiteX15" fmla="*/ 442210 w 2405922"/>
              <a:gd name="connsiteY15" fmla="*/ 164892 h 404734"/>
              <a:gd name="connsiteX16" fmla="*/ 457200 w 2405922"/>
              <a:gd name="connsiteY16" fmla="*/ 142406 h 404734"/>
              <a:gd name="connsiteX17" fmla="*/ 479686 w 2405922"/>
              <a:gd name="connsiteY17" fmla="*/ 104931 h 404734"/>
              <a:gd name="connsiteX18" fmla="*/ 509666 w 2405922"/>
              <a:gd name="connsiteY18" fmla="*/ 82446 h 404734"/>
              <a:gd name="connsiteX19" fmla="*/ 532151 w 2405922"/>
              <a:gd name="connsiteY19" fmla="*/ 52465 h 404734"/>
              <a:gd name="connsiteX20" fmla="*/ 577122 w 2405922"/>
              <a:gd name="connsiteY20" fmla="*/ 14990 h 404734"/>
              <a:gd name="connsiteX21" fmla="*/ 607102 w 2405922"/>
              <a:gd name="connsiteY21" fmla="*/ 7495 h 404734"/>
              <a:gd name="connsiteX22" fmla="*/ 629587 w 2405922"/>
              <a:gd name="connsiteY22" fmla="*/ 0 h 404734"/>
              <a:gd name="connsiteX23" fmla="*/ 697043 w 2405922"/>
              <a:gd name="connsiteY23" fmla="*/ 7495 h 404734"/>
              <a:gd name="connsiteX24" fmla="*/ 742013 w 2405922"/>
              <a:gd name="connsiteY24" fmla="*/ 52465 h 404734"/>
              <a:gd name="connsiteX25" fmla="*/ 764499 w 2405922"/>
              <a:gd name="connsiteY25" fmla="*/ 74951 h 404734"/>
              <a:gd name="connsiteX26" fmla="*/ 786984 w 2405922"/>
              <a:gd name="connsiteY26" fmla="*/ 134911 h 404734"/>
              <a:gd name="connsiteX27" fmla="*/ 809469 w 2405922"/>
              <a:gd name="connsiteY27" fmla="*/ 209862 h 404734"/>
              <a:gd name="connsiteX28" fmla="*/ 831954 w 2405922"/>
              <a:gd name="connsiteY28" fmla="*/ 217357 h 404734"/>
              <a:gd name="connsiteX29" fmla="*/ 891915 w 2405922"/>
              <a:gd name="connsiteY29" fmla="*/ 179882 h 404734"/>
              <a:gd name="connsiteX30" fmla="*/ 929390 w 2405922"/>
              <a:gd name="connsiteY30" fmla="*/ 149901 h 404734"/>
              <a:gd name="connsiteX31" fmla="*/ 951876 w 2405922"/>
              <a:gd name="connsiteY31" fmla="*/ 127416 h 404734"/>
              <a:gd name="connsiteX32" fmla="*/ 981856 w 2405922"/>
              <a:gd name="connsiteY32" fmla="*/ 112426 h 404734"/>
              <a:gd name="connsiteX33" fmla="*/ 1004341 w 2405922"/>
              <a:gd name="connsiteY33" fmla="*/ 97436 h 404734"/>
              <a:gd name="connsiteX34" fmla="*/ 1034322 w 2405922"/>
              <a:gd name="connsiteY34" fmla="*/ 89941 h 404734"/>
              <a:gd name="connsiteX35" fmla="*/ 1086787 w 2405922"/>
              <a:gd name="connsiteY35" fmla="*/ 74951 h 404734"/>
              <a:gd name="connsiteX36" fmla="*/ 1161738 w 2405922"/>
              <a:gd name="connsiteY36" fmla="*/ 82446 h 404734"/>
              <a:gd name="connsiteX37" fmla="*/ 1199213 w 2405922"/>
              <a:gd name="connsiteY37" fmla="*/ 134911 h 404734"/>
              <a:gd name="connsiteX38" fmla="*/ 1229194 w 2405922"/>
              <a:gd name="connsiteY38" fmla="*/ 179882 h 404734"/>
              <a:gd name="connsiteX39" fmla="*/ 1259174 w 2405922"/>
              <a:gd name="connsiteY39" fmla="*/ 224852 h 404734"/>
              <a:gd name="connsiteX40" fmla="*/ 1274164 w 2405922"/>
              <a:gd name="connsiteY40" fmla="*/ 247338 h 404734"/>
              <a:gd name="connsiteX41" fmla="*/ 1356610 w 2405922"/>
              <a:gd name="connsiteY41" fmla="*/ 292308 h 404734"/>
              <a:gd name="connsiteX42" fmla="*/ 1379095 w 2405922"/>
              <a:gd name="connsiteY42" fmla="*/ 299803 h 404734"/>
              <a:gd name="connsiteX43" fmla="*/ 1461541 w 2405922"/>
              <a:gd name="connsiteY43" fmla="*/ 314793 h 404734"/>
              <a:gd name="connsiteX44" fmla="*/ 1528997 w 2405922"/>
              <a:gd name="connsiteY44" fmla="*/ 307298 h 404734"/>
              <a:gd name="connsiteX45" fmla="*/ 1551482 w 2405922"/>
              <a:gd name="connsiteY45" fmla="*/ 292308 h 404734"/>
              <a:gd name="connsiteX46" fmla="*/ 1588958 w 2405922"/>
              <a:gd name="connsiteY46" fmla="*/ 224852 h 404734"/>
              <a:gd name="connsiteX47" fmla="*/ 1641423 w 2405922"/>
              <a:gd name="connsiteY47" fmla="*/ 164892 h 404734"/>
              <a:gd name="connsiteX48" fmla="*/ 1663909 w 2405922"/>
              <a:gd name="connsiteY48" fmla="*/ 179882 h 404734"/>
              <a:gd name="connsiteX49" fmla="*/ 1693889 w 2405922"/>
              <a:gd name="connsiteY49" fmla="*/ 247338 h 404734"/>
              <a:gd name="connsiteX50" fmla="*/ 1701384 w 2405922"/>
              <a:gd name="connsiteY50" fmla="*/ 284813 h 404734"/>
              <a:gd name="connsiteX51" fmla="*/ 1723869 w 2405922"/>
              <a:gd name="connsiteY51" fmla="*/ 322288 h 404734"/>
              <a:gd name="connsiteX52" fmla="*/ 1731364 w 2405922"/>
              <a:gd name="connsiteY52" fmla="*/ 344774 h 404734"/>
              <a:gd name="connsiteX53" fmla="*/ 1776335 w 2405922"/>
              <a:gd name="connsiteY53" fmla="*/ 397239 h 404734"/>
              <a:gd name="connsiteX54" fmla="*/ 1821305 w 2405922"/>
              <a:gd name="connsiteY54" fmla="*/ 404734 h 404734"/>
              <a:gd name="connsiteX55" fmla="*/ 1948722 w 2405922"/>
              <a:gd name="connsiteY55" fmla="*/ 389744 h 404734"/>
              <a:gd name="connsiteX56" fmla="*/ 1993692 w 2405922"/>
              <a:gd name="connsiteY56" fmla="*/ 359764 h 404734"/>
              <a:gd name="connsiteX57" fmla="*/ 2023672 w 2405922"/>
              <a:gd name="connsiteY57" fmla="*/ 344774 h 404734"/>
              <a:gd name="connsiteX58" fmla="*/ 2038663 w 2405922"/>
              <a:gd name="connsiteY58" fmla="*/ 329783 h 404734"/>
              <a:gd name="connsiteX59" fmla="*/ 2113613 w 2405922"/>
              <a:gd name="connsiteY59" fmla="*/ 277318 h 404734"/>
              <a:gd name="connsiteX60" fmla="*/ 2158584 w 2405922"/>
              <a:gd name="connsiteY60" fmla="*/ 247338 h 404734"/>
              <a:gd name="connsiteX61" fmla="*/ 2181069 w 2405922"/>
              <a:gd name="connsiteY61" fmla="*/ 232347 h 404734"/>
              <a:gd name="connsiteX62" fmla="*/ 2226040 w 2405922"/>
              <a:gd name="connsiteY62" fmla="*/ 217357 h 404734"/>
              <a:gd name="connsiteX63" fmla="*/ 2308486 w 2405922"/>
              <a:gd name="connsiteY63" fmla="*/ 232347 h 404734"/>
              <a:gd name="connsiteX64" fmla="*/ 2353456 w 2405922"/>
              <a:gd name="connsiteY64" fmla="*/ 262328 h 404734"/>
              <a:gd name="connsiteX65" fmla="*/ 2375941 w 2405922"/>
              <a:gd name="connsiteY65" fmla="*/ 277318 h 404734"/>
              <a:gd name="connsiteX66" fmla="*/ 2405922 w 2405922"/>
              <a:gd name="connsiteY66" fmla="*/ 284813 h 4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405922" h="404734">
                <a:moveTo>
                  <a:pt x="0" y="89941"/>
                </a:moveTo>
                <a:cubicBezTo>
                  <a:pt x="17708" y="72233"/>
                  <a:pt x="55927" y="29115"/>
                  <a:pt x="82446" y="22485"/>
                </a:cubicBezTo>
                <a:cubicBezTo>
                  <a:pt x="120092" y="13074"/>
                  <a:pt x="102654" y="18248"/>
                  <a:pt x="134912" y="7495"/>
                </a:cubicBezTo>
                <a:cubicBezTo>
                  <a:pt x="162394" y="9993"/>
                  <a:pt x="190824" y="7409"/>
                  <a:pt x="217358" y="14990"/>
                </a:cubicBezTo>
                <a:cubicBezTo>
                  <a:pt x="236118" y="20350"/>
                  <a:pt x="247358" y="54375"/>
                  <a:pt x="254833" y="67456"/>
                </a:cubicBezTo>
                <a:cubicBezTo>
                  <a:pt x="259302" y="75277"/>
                  <a:pt x="265795" y="81884"/>
                  <a:pt x="269823" y="89941"/>
                </a:cubicBezTo>
                <a:cubicBezTo>
                  <a:pt x="273356" y="97007"/>
                  <a:pt x="273785" y="105360"/>
                  <a:pt x="277318" y="112426"/>
                </a:cubicBezTo>
                <a:cubicBezTo>
                  <a:pt x="281347" y="120483"/>
                  <a:pt x="288280" y="126854"/>
                  <a:pt x="292309" y="134911"/>
                </a:cubicBezTo>
                <a:cubicBezTo>
                  <a:pt x="294642" y="139577"/>
                  <a:pt x="312199" y="183197"/>
                  <a:pt x="314794" y="194872"/>
                </a:cubicBezTo>
                <a:cubicBezTo>
                  <a:pt x="318091" y="209707"/>
                  <a:pt x="319309" y="224940"/>
                  <a:pt x="322289" y="239842"/>
                </a:cubicBezTo>
                <a:cubicBezTo>
                  <a:pt x="324309" y="249943"/>
                  <a:pt x="327549" y="259767"/>
                  <a:pt x="329784" y="269823"/>
                </a:cubicBezTo>
                <a:cubicBezTo>
                  <a:pt x="332547" y="282259"/>
                  <a:pt x="334781" y="294806"/>
                  <a:pt x="337279" y="307298"/>
                </a:cubicBezTo>
                <a:cubicBezTo>
                  <a:pt x="342276" y="299803"/>
                  <a:pt x="346971" y="292098"/>
                  <a:pt x="352269" y="284813"/>
                </a:cubicBezTo>
                <a:cubicBezTo>
                  <a:pt x="366964" y="264608"/>
                  <a:pt x="386067" y="247198"/>
                  <a:pt x="397240" y="224852"/>
                </a:cubicBezTo>
                <a:cubicBezTo>
                  <a:pt x="402237" y="214859"/>
                  <a:pt x="405526" y="203810"/>
                  <a:pt x="412230" y="194872"/>
                </a:cubicBezTo>
                <a:cubicBezTo>
                  <a:pt x="420710" y="183566"/>
                  <a:pt x="433013" y="175622"/>
                  <a:pt x="442210" y="164892"/>
                </a:cubicBezTo>
                <a:cubicBezTo>
                  <a:pt x="448072" y="158052"/>
                  <a:pt x="452426" y="150045"/>
                  <a:pt x="457200" y="142406"/>
                </a:cubicBezTo>
                <a:cubicBezTo>
                  <a:pt x="464921" y="130053"/>
                  <a:pt x="470093" y="115894"/>
                  <a:pt x="479686" y="104931"/>
                </a:cubicBezTo>
                <a:cubicBezTo>
                  <a:pt x="487912" y="95530"/>
                  <a:pt x="500833" y="91279"/>
                  <a:pt x="509666" y="82446"/>
                </a:cubicBezTo>
                <a:cubicBezTo>
                  <a:pt x="518499" y="73613"/>
                  <a:pt x="524021" y="61950"/>
                  <a:pt x="532151" y="52465"/>
                </a:cubicBezTo>
                <a:cubicBezTo>
                  <a:pt x="542609" y="40264"/>
                  <a:pt x="561452" y="21706"/>
                  <a:pt x="577122" y="14990"/>
                </a:cubicBezTo>
                <a:cubicBezTo>
                  <a:pt x="586590" y="10932"/>
                  <a:pt x="597197" y="10325"/>
                  <a:pt x="607102" y="7495"/>
                </a:cubicBezTo>
                <a:cubicBezTo>
                  <a:pt x="614698" y="5325"/>
                  <a:pt x="622092" y="2498"/>
                  <a:pt x="629587" y="0"/>
                </a:cubicBezTo>
                <a:cubicBezTo>
                  <a:pt x="652072" y="2498"/>
                  <a:pt x="675095" y="2008"/>
                  <a:pt x="697043" y="7495"/>
                </a:cubicBezTo>
                <a:cubicBezTo>
                  <a:pt x="718633" y="12893"/>
                  <a:pt x="729777" y="38190"/>
                  <a:pt x="742013" y="52465"/>
                </a:cubicBezTo>
                <a:cubicBezTo>
                  <a:pt x="748911" y="60513"/>
                  <a:pt x="757004" y="67456"/>
                  <a:pt x="764499" y="74951"/>
                </a:cubicBezTo>
                <a:cubicBezTo>
                  <a:pt x="783738" y="151908"/>
                  <a:pt x="757588" y="56520"/>
                  <a:pt x="786984" y="134911"/>
                </a:cubicBezTo>
                <a:cubicBezTo>
                  <a:pt x="791189" y="146123"/>
                  <a:pt x="802147" y="207421"/>
                  <a:pt x="809469" y="209862"/>
                </a:cubicBezTo>
                <a:lnTo>
                  <a:pt x="831954" y="217357"/>
                </a:lnTo>
                <a:cubicBezTo>
                  <a:pt x="851941" y="204865"/>
                  <a:pt x="873511" y="194606"/>
                  <a:pt x="891915" y="179882"/>
                </a:cubicBezTo>
                <a:cubicBezTo>
                  <a:pt x="904407" y="169888"/>
                  <a:pt x="917351" y="160435"/>
                  <a:pt x="929390" y="149901"/>
                </a:cubicBezTo>
                <a:cubicBezTo>
                  <a:pt x="937367" y="142921"/>
                  <a:pt x="943251" y="133577"/>
                  <a:pt x="951876" y="127416"/>
                </a:cubicBezTo>
                <a:cubicBezTo>
                  <a:pt x="960968" y="120922"/>
                  <a:pt x="972155" y="117969"/>
                  <a:pt x="981856" y="112426"/>
                </a:cubicBezTo>
                <a:cubicBezTo>
                  <a:pt x="989677" y="107957"/>
                  <a:pt x="996061" y="100984"/>
                  <a:pt x="1004341" y="97436"/>
                </a:cubicBezTo>
                <a:cubicBezTo>
                  <a:pt x="1013809" y="93378"/>
                  <a:pt x="1024417" y="92771"/>
                  <a:pt x="1034322" y="89941"/>
                </a:cubicBezTo>
                <a:cubicBezTo>
                  <a:pt x="1109600" y="68433"/>
                  <a:pt x="993050" y="98385"/>
                  <a:pt x="1086787" y="74951"/>
                </a:cubicBezTo>
                <a:cubicBezTo>
                  <a:pt x="1111771" y="77449"/>
                  <a:pt x="1137740" y="75062"/>
                  <a:pt x="1161738" y="82446"/>
                </a:cubicBezTo>
                <a:cubicBezTo>
                  <a:pt x="1181235" y="88445"/>
                  <a:pt x="1190960" y="121156"/>
                  <a:pt x="1199213" y="134911"/>
                </a:cubicBezTo>
                <a:cubicBezTo>
                  <a:pt x="1208482" y="150360"/>
                  <a:pt x="1219200" y="164892"/>
                  <a:pt x="1229194" y="179882"/>
                </a:cubicBezTo>
                <a:lnTo>
                  <a:pt x="1259174" y="224852"/>
                </a:lnTo>
                <a:cubicBezTo>
                  <a:pt x="1264171" y="232347"/>
                  <a:pt x="1266669" y="242341"/>
                  <a:pt x="1274164" y="247338"/>
                </a:cubicBezTo>
                <a:cubicBezTo>
                  <a:pt x="1301533" y="265584"/>
                  <a:pt x="1322599" y="280971"/>
                  <a:pt x="1356610" y="292308"/>
                </a:cubicBezTo>
                <a:cubicBezTo>
                  <a:pt x="1364105" y="294806"/>
                  <a:pt x="1371430" y="297887"/>
                  <a:pt x="1379095" y="299803"/>
                </a:cubicBezTo>
                <a:cubicBezTo>
                  <a:pt x="1400044" y="305040"/>
                  <a:pt x="1441496" y="311452"/>
                  <a:pt x="1461541" y="314793"/>
                </a:cubicBezTo>
                <a:cubicBezTo>
                  <a:pt x="1484026" y="312295"/>
                  <a:pt x="1507049" y="312785"/>
                  <a:pt x="1528997" y="307298"/>
                </a:cubicBezTo>
                <a:cubicBezTo>
                  <a:pt x="1537736" y="305113"/>
                  <a:pt x="1545112" y="298677"/>
                  <a:pt x="1551482" y="292308"/>
                </a:cubicBezTo>
                <a:cubicBezTo>
                  <a:pt x="1584400" y="259391"/>
                  <a:pt x="1566788" y="265497"/>
                  <a:pt x="1588958" y="224852"/>
                </a:cubicBezTo>
                <a:cubicBezTo>
                  <a:pt x="1613941" y="179050"/>
                  <a:pt x="1608945" y="186544"/>
                  <a:pt x="1641423" y="164892"/>
                </a:cubicBezTo>
                <a:cubicBezTo>
                  <a:pt x="1648918" y="169889"/>
                  <a:pt x="1658142" y="172962"/>
                  <a:pt x="1663909" y="179882"/>
                </a:cubicBezTo>
                <a:cubicBezTo>
                  <a:pt x="1670830" y="188187"/>
                  <a:pt x="1691712" y="240080"/>
                  <a:pt x="1693889" y="247338"/>
                </a:cubicBezTo>
                <a:cubicBezTo>
                  <a:pt x="1697549" y="259540"/>
                  <a:pt x="1696653" y="272985"/>
                  <a:pt x="1701384" y="284813"/>
                </a:cubicBezTo>
                <a:cubicBezTo>
                  <a:pt x="1706794" y="298339"/>
                  <a:pt x="1717354" y="309258"/>
                  <a:pt x="1723869" y="322288"/>
                </a:cubicBezTo>
                <a:cubicBezTo>
                  <a:pt x="1727402" y="329355"/>
                  <a:pt x="1727444" y="337914"/>
                  <a:pt x="1731364" y="344774"/>
                </a:cubicBezTo>
                <a:cubicBezTo>
                  <a:pt x="1735298" y="351659"/>
                  <a:pt x="1766154" y="392714"/>
                  <a:pt x="1776335" y="397239"/>
                </a:cubicBezTo>
                <a:cubicBezTo>
                  <a:pt x="1790222" y="403411"/>
                  <a:pt x="1806315" y="402236"/>
                  <a:pt x="1821305" y="404734"/>
                </a:cubicBezTo>
                <a:cubicBezTo>
                  <a:pt x="1863777" y="399737"/>
                  <a:pt x="1906430" y="396088"/>
                  <a:pt x="1948722" y="389744"/>
                </a:cubicBezTo>
                <a:cubicBezTo>
                  <a:pt x="1981284" y="384860"/>
                  <a:pt x="1965592" y="379836"/>
                  <a:pt x="1993692" y="359764"/>
                </a:cubicBezTo>
                <a:cubicBezTo>
                  <a:pt x="2002784" y="353270"/>
                  <a:pt x="2014376" y="350972"/>
                  <a:pt x="2023672" y="344774"/>
                </a:cubicBezTo>
                <a:cubicBezTo>
                  <a:pt x="2029552" y="340854"/>
                  <a:pt x="2033234" y="334307"/>
                  <a:pt x="2038663" y="329783"/>
                </a:cubicBezTo>
                <a:cubicBezTo>
                  <a:pt x="2060858" y="311287"/>
                  <a:pt x="2090263" y="292884"/>
                  <a:pt x="2113613" y="277318"/>
                </a:cubicBezTo>
                <a:lnTo>
                  <a:pt x="2158584" y="247338"/>
                </a:lnTo>
                <a:cubicBezTo>
                  <a:pt x="2166079" y="242341"/>
                  <a:pt x="2172523" y="235196"/>
                  <a:pt x="2181069" y="232347"/>
                </a:cubicBezTo>
                <a:lnTo>
                  <a:pt x="2226040" y="217357"/>
                </a:lnTo>
                <a:cubicBezTo>
                  <a:pt x="2239104" y="218990"/>
                  <a:pt x="2288361" y="221166"/>
                  <a:pt x="2308486" y="232347"/>
                </a:cubicBezTo>
                <a:cubicBezTo>
                  <a:pt x="2324235" y="241096"/>
                  <a:pt x="2338466" y="252334"/>
                  <a:pt x="2353456" y="262328"/>
                </a:cubicBezTo>
                <a:cubicBezTo>
                  <a:pt x="2360951" y="267325"/>
                  <a:pt x="2367202" y="275133"/>
                  <a:pt x="2375941" y="277318"/>
                </a:cubicBezTo>
                <a:lnTo>
                  <a:pt x="2405922" y="284813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18FCFB9-D408-E847-9F7B-A2D0E4849494}"/>
              </a:ext>
            </a:extLst>
          </p:cNvPr>
          <p:cNvSpPr/>
          <p:nvPr/>
        </p:nvSpPr>
        <p:spPr>
          <a:xfrm>
            <a:off x="1168798" y="3923066"/>
            <a:ext cx="2330970" cy="398011"/>
          </a:xfrm>
          <a:custGeom>
            <a:avLst/>
            <a:gdLst>
              <a:gd name="connsiteX0" fmla="*/ 0 w 2330970"/>
              <a:gd name="connsiteY0" fmla="*/ 209863 h 398011"/>
              <a:gd name="connsiteX1" fmla="*/ 149901 w 2330970"/>
              <a:gd name="connsiteY1" fmla="*/ 299804 h 398011"/>
              <a:gd name="connsiteX2" fmla="*/ 194872 w 2330970"/>
              <a:gd name="connsiteY2" fmla="*/ 277318 h 398011"/>
              <a:gd name="connsiteX3" fmla="*/ 224852 w 2330970"/>
              <a:gd name="connsiteY3" fmla="*/ 217358 h 398011"/>
              <a:gd name="connsiteX4" fmla="*/ 269823 w 2330970"/>
              <a:gd name="connsiteY4" fmla="*/ 172387 h 398011"/>
              <a:gd name="connsiteX5" fmla="*/ 307298 w 2330970"/>
              <a:gd name="connsiteY5" fmla="*/ 149902 h 398011"/>
              <a:gd name="connsiteX6" fmla="*/ 344773 w 2330970"/>
              <a:gd name="connsiteY6" fmla="*/ 119922 h 398011"/>
              <a:gd name="connsiteX7" fmla="*/ 389744 w 2330970"/>
              <a:gd name="connsiteY7" fmla="*/ 104931 h 398011"/>
              <a:gd name="connsiteX8" fmla="*/ 502170 w 2330970"/>
              <a:gd name="connsiteY8" fmla="*/ 119922 h 398011"/>
              <a:gd name="connsiteX9" fmla="*/ 532150 w 2330970"/>
              <a:gd name="connsiteY9" fmla="*/ 157397 h 398011"/>
              <a:gd name="connsiteX10" fmla="*/ 547141 w 2330970"/>
              <a:gd name="connsiteY10" fmla="*/ 187377 h 398011"/>
              <a:gd name="connsiteX11" fmla="*/ 562131 w 2330970"/>
              <a:gd name="connsiteY11" fmla="*/ 224853 h 398011"/>
              <a:gd name="connsiteX12" fmla="*/ 584616 w 2330970"/>
              <a:gd name="connsiteY12" fmla="*/ 329784 h 398011"/>
              <a:gd name="connsiteX13" fmla="*/ 592111 w 2330970"/>
              <a:gd name="connsiteY13" fmla="*/ 352269 h 398011"/>
              <a:gd name="connsiteX14" fmla="*/ 599606 w 2330970"/>
              <a:gd name="connsiteY14" fmla="*/ 397240 h 398011"/>
              <a:gd name="connsiteX15" fmla="*/ 622091 w 2330970"/>
              <a:gd name="connsiteY15" fmla="*/ 367259 h 398011"/>
              <a:gd name="connsiteX16" fmla="*/ 697042 w 2330970"/>
              <a:gd name="connsiteY16" fmla="*/ 299804 h 398011"/>
              <a:gd name="connsiteX17" fmla="*/ 719528 w 2330970"/>
              <a:gd name="connsiteY17" fmla="*/ 292309 h 398011"/>
              <a:gd name="connsiteX18" fmla="*/ 734518 w 2330970"/>
              <a:gd name="connsiteY18" fmla="*/ 277318 h 398011"/>
              <a:gd name="connsiteX19" fmla="*/ 757003 w 2330970"/>
              <a:gd name="connsiteY19" fmla="*/ 269823 h 398011"/>
              <a:gd name="connsiteX20" fmla="*/ 794478 w 2330970"/>
              <a:gd name="connsiteY20" fmla="*/ 254833 h 398011"/>
              <a:gd name="connsiteX21" fmla="*/ 816964 w 2330970"/>
              <a:gd name="connsiteY21" fmla="*/ 247338 h 398011"/>
              <a:gd name="connsiteX22" fmla="*/ 846944 w 2330970"/>
              <a:gd name="connsiteY22" fmla="*/ 232348 h 398011"/>
              <a:gd name="connsiteX23" fmla="*/ 891914 w 2330970"/>
              <a:gd name="connsiteY23" fmla="*/ 217358 h 398011"/>
              <a:gd name="connsiteX24" fmla="*/ 906905 w 2330970"/>
              <a:gd name="connsiteY24" fmla="*/ 232348 h 398011"/>
              <a:gd name="connsiteX25" fmla="*/ 989350 w 2330970"/>
              <a:gd name="connsiteY25" fmla="*/ 232348 h 398011"/>
              <a:gd name="connsiteX26" fmla="*/ 1169232 w 2330970"/>
              <a:gd name="connsiteY26" fmla="*/ 134912 h 398011"/>
              <a:gd name="connsiteX27" fmla="*/ 1191718 w 2330970"/>
              <a:gd name="connsiteY27" fmla="*/ 119922 h 398011"/>
              <a:gd name="connsiteX28" fmla="*/ 1244183 w 2330970"/>
              <a:gd name="connsiteY28" fmla="*/ 97436 h 398011"/>
              <a:gd name="connsiteX29" fmla="*/ 1289154 w 2330970"/>
              <a:gd name="connsiteY29" fmla="*/ 74951 h 398011"/>
              <a:gd name="connsiteX30" fmla="*/ 1326629 w 2330970"/>
              <a:gd name="connsiteY30" fmla="*/ 52466 h 398011"/>
              <a:gd name="connsiteX31" fmla="*/ 1401580 w 2330970"/>
              <a:gd name="connsiteY31" fmla="*/ 37476 h 398011"/>
              <a:gd name="connsiteX32" fmla="*/ 1484026 w 2330970"/>
              <a:gd name="connsiteY32" fmla="*/ 52466 h 398011"/>
              <a:gd name="connsiteX33" fmla="*/ 1506511 w 2330970"/>
              <a:gd name="connsiteY33" fmla="*/ 164892 h 398011"/>
              <a:gd name="connsiteX34" fmla="*/ 1521501 w 2330970"/>
              <a:gd name="connsiteY34" fmla="*/ 142407 h 398011"/>
              <a:gd name="connsiteX35" fmla="*/ 1581462 w 2330970"/>
              <a:gd name="connsiteY35" fmla="*/ 59961 h 398011"/>
              <a:gd name="connsiteX36" fmla="*/ 1671403 w 2330970"/>
              <a:gd name="connsiteY36" fmla="*/ 0 h 398011"/>
              <a:gd name="connsiteX37" fmla="*/ 1723868 w 2330970"/>
              <a:gd name="connsiteY37" fmla="*/ 7495 h 398011"/>
              <a:gd name="connsiteX38" fmla="*/ 1746354 w 2330970"/>
              <a:gd name="connsiteY38" fmla="*/ 67456 h 398011"/>
              <a:gd name="connsiteX39" fmla="*/ 1753849 w 2330970"/>
              <a:gd name="connsiteY39" fmla="*/ 89941 h 398011"/>
              <a:gd name="connsiteX40" fmla="*/ 1768839 w 2330970"/>
              <a:gd name="connsiteY40" fmla="*/ 149902 h 398011"/>
              <a:gd name="connsiteX41" fmla="*/ 1776334 w 2330970"/>
              <a:gd name="connsiteY41" fmla="*/ 172387 h 398011"/>
              <a:gd name="connsiteX42" fmla="*/ 1806314 w 2330970"/>
              <a:gd name="connsiteY42" fmla="*/ 179882 h 398011"/>
              <a:gd name="connsiteX43" fmla="*/ 1866275 w 2330970"/>
              <a:gd name="connsiteY43" fmla="*/ 172387 h 398011"/>
              <a:gd name="connsiteX44" fmla="*/ 1888760 w 2330970"/>
              <a:gd name="connsiteY44" fmla="*/ 164892 h 398011"/>
              <a:gd name="connsiteX45" fmla="*/ 1941226 w 2330970"/>
              <a:gd name="connsiteY45" fmla="*/ 149902 h 398011"/>
              <a:gd name="connsiteX46" fmla="*/ 2001187 w 2330970"/>
              <a:gd name="connsiteY46" fmla="*/ 157397 h 398011"/>
              <a:gd name="connsiteX47" fmla="*/ 2076137 w 2330970"/>
              <a:gd name="connsiteY47" fmla="*/ 232348 h 398011"/>
              <a:gd name="connsiteX48" fmla="*/ 2143593 w 2330970"/>
              <a:gd name="connsiteY48" fmla="*/ 254833 h 398011"/>
              <a:gd name="connsiteX49" fmla="*/ 2166078 w 2330970"/>
              <a:gd name="connsiteY49" fmla="*/ 262328 h 398011"/>
              <a:gd name="connsiteX50" fmla="*/ 2188564 w 2330970"/>
              <a:gd name="connsiteY50" fmla="*/ 269823 h 398011"/>
              <a:gd name="connsiteX51" fmla="*/ 2248524 w 2330970"/>
              <a:gd name="connsiteY51" fmla="*/ 262328 h 398011"/>
              <a:gd name="connsiteX52" fmla="*/ 2293495 w 2330970"/>
              <a:gd name="connsiteY52" fmla="*/ 232348 h 398011"/>
              <a:gd name="connsiteX53" fmla="*/ 2330970 w 2330970"/>
              <a:gd name="connsiteY53" fmla="*/ 217358 h 39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330970" h="398011">
                <a:moveTo>
                  <a:pt x="0" y="209863"/>
                </a:moveTo>
                <a:cubicBezTo>
                  <a:pt x="49967" y="239843"/>
                  <a:pt x="94836" y="280743"/>
                  <a:pt x="149901" y="299804"/>
                </a:cubicBezTo>
                <a:cubicBezTo>
                  <a:pt x="165739" y="305286"/>
                  <a:pt x="182346" y="288453"/>
                  <a:pt x="194872" y="277318"/>
                </a:cubicBezTo>
                <a:cubicBezTo>
                  <a:pt x="265784" y="214285"/>
                  <a:pt x="188692" y="263850"/>
                  <a:pt x="224852" y="217358"/>
                </a:cubicBezTo>
                <a:cubicBezTo>
                  <a:pt x="237867" y="200624"/>
                  <a:pt x="251645" y="183294"/>
                  <a:pt x="269823" y="172387"/>
                </a:cubicBezTo>
                <a:cubicBezTo>
                  <a:pt x="282315" y="164892"/>
                  <a:pt x="295364" y="158256"/>
                  <a:pt x="307298" y="149902"/>
                </a:cubicBezTo>
                <a:cubicBezTo>
                  <a:pt x="320403" y="140728"/>
                  <a:pt x="330729" y="127582"/>
                  <a:pt x="344773" y="119922"/>
                </a:cubicBezTo>
                <a:cubicBezTo>
                  <a:pt x="358645" y="112355"/>
                  <a:pt x="389744" y="104931"/>
                  <a:pt x="389744" y="104931"/>
                </a:cubicBezTo>
                <a:cubicBezTo>
                  <a:pt x="427219" y="109928"/>
                  <a:pt x="466694" y="106852"/>
                  <a:pt x="502170" y="119922"/>
                </a:cubicBezTo>
                <a:cubicBezTo>
                  <a:pt x="517181" y="125452"/>
                  <a:pt x="523276" y="144087"/>
                  <a:pt x="532150" y="157397"/>
                </a:cubicBezTo>
                <a:cubicBezTo>
                  <a:pt x="538348" y="166693"/>
                  <a:pt x="542603" y="177167"/>
                  <a:pt x="547141" y="187377"/>
                </a:cubicBezTo>
                <a:cubicBezTo>
                  <a:pt x="552605" y="199672"/>
                  <a:pt x="557876" y="212089"/>
                  <a:pt x="562131" y="224853"/>
                </a:cubicBezTo>
                <a:cubicBezTo>
                  <a:pt x="573443" y="258788"/>
                  <a:pt x="573304" y="295849"/>
                  <a:pt x="584616" y="329784"/>
                </a:cubicBezTo>
                <a:lnTo>
                  <a:pt x="592111" y="352269"/>
                </a:lnTo>
                <a:cubicBezTo>
                  <a:pt x="594609" y="367259"/>
                  <a:pt x="586013" y="390444"/>
                  <a:pt x="599606" y="397240"/>
                </a:cubicBezTo>
                <a:cubicBezTo>
                  <a:pt x="610779" y="402827"/>
                  <a:pt x="613734" y="376544"/>
                  <a:pt x="622091" y="367259"/>
                </a:cubicBezTo>
                <a:cubicBezTo>
                  <a:pt x="638457" y="349075"/>
                  <a:pt x="672163" y="314020"/>
                  <a:pt x="697042" y="299804"/>
                </a:cubicBezTo>
                <a:cubicBezTo>
                  <a:pt x="703902" y="295884"/>
                  <a:pt x="712033" y="294807"/>
                  <a:pt x="719528" y="292309"/>
                </a:cubicBezTo>
                <a:cubicBezTo>
                  <a:pt x="724525" y="287312"/>
                  <a:pt x="728459" y="280954"/>
                  <a:pt x="734518" y="277318"/>
                </a:cubicBezTo>
                <a:cubicBezTo>
                  <a:pt x="741292" y="273253"/>
                  <a:pt x="749606" y="272597"/>
                  <a:pt x="757003" y="269823"/>
                </a:cubicBezTo>
                <a:cubicBezTo>
                  <a:pt x="769600" y="265099"/>
                  <a:pt x="781881" y="259557"/>
                  <a:pt x="794478" y="254833"/>
                </a:cubicBezTo>
                <a:cubicBezTo>
                  <a:pt x="801876" y="252059"/>
                  <a:pt x="809702" y="250450"/>
                  <a:pt x="816964" y="247338"/>
                </a:cubicBezTo>
                <a:cubicBezTo>
                  <a:pt x="827234" y="242937"/>
                  <a:pt x="836570" y="236498"/>
                  <a:pt x="846944" y="232348"/>
                </a:cubicBezTo>
                <a:cubicBezTo>
                  <a:pt x="861615" y="226480"/>
                  <a:pt x="891914" y="217358"/>
                  <a:pt x="891914" y="217358"/>
                </a:cubicBezTo>
                <a:cubicBezTo>
                  <a:pt x="896911" y="222355"/>
                  <a:pt x="901025" y="228428"/>
                  <a:pt x="906905" y="232348"/>
                </a:cubicBezTo>
                <a:cubicBezTo>
                  <a:pt x="941468" y="255389"/>
                  <a:pt x="945165" y="250542"/>
                  <a:pt x="989350" y="232348"/>
                </a:cubicBezTo>
                <a:cubicBezTo>
                  <a:pt x="1028447" y="216249"/>
                  <a:pt x="1143723" y="151917"/>
                  <a:pt x="1169232" y="134912"/>
                </a:cubicBezTo>
                <a:cubicBezTo>
                  <a:pt x="1176727" y="129915"/>
                  <a:pt x="1183661" y="123951"/>
                  <a:pt x="1191718" y="119922"/>
                </a:cubicBezTo>
                <a:cubicBezTo>
                  <a:pt x="1208736" y="111413"/>
                  <a:pt x="1226907" y="105409"/>
                  <a:pt x="1244183" y="97436"/>
                </a:cubicBezTo>
                <a:cubicBezTo>
                  <a:pt x="1259400" y="90413"/>
                  <a:pt x="1274441" y="82976"/>
                  <a:pt x="1289154" y="74951"/>
                </a:cubicBezTo>
                <a:cubicBezTo>
                  <a:pt x="1301943" y="67975"/>
                  <a:pt x="1312809" y="57073"/>
                  <a:pt x="1326629" y="52466"/>
                </a:cubicBezTo>
                <a:cubicBezTo>
                  <a:pt x="1350800" y="44409"/>
                  <a:pt x="1401580" y="37476"/>
                  <a:pt x="1401580" y="37476"/>
                </a:cubicBezTo>
                <a:cubicBezTo>
                  <a:pt x="1429062" y="42473"/>
                  <a:pt x="1461886" y="35435"/>
                  <a:pt x="1484026" y="52466"/>
                </a:cubicBezTo>
                <a:cubicBezTo>
                  <a:pt x="1493306" y="59605"/>
                  <a:pt x="1504672" y="152022"/>
                  <a:pt x="1506511" y="164892"/>
                </a:cubicBezTo>
                <a:cubicBezTo>
                  <a:pt x="1511508" y="157397"/>
                  <a:pt x="1516727" y="150046"/>
                  <a:pt x="1521501" y="142407"/>
                </a:cubicBezTo>
                <a:cubicBezTo>
                  <a:pt x="1542934" y="108114"/>
                  <a:pt x="1549517" y="89448"/>
                  <a:pt x="1581462" y="59961"/>
                </a:cubicBezTo>
                <a:cubicBezTo>
                  <a:pt x="1622176" y="22379"/>
                  <a:pt x="1631682" y="19861"/>
                  <a:pt x="1671403" y="0"/>
                </a:cubicBezTo>
                <a:cubicBezTo>
                  <a:pt x="1688891" y="2498"/>
                  <a:pt x="1707725" y="320"/>
                  <a:pt x="1723868" y="7495"/>
                </a:cubicBezTo>
                <a:cubicBezTo>
                  <a:pt x="1741219" y="15207"/>
                  <a:pt x="1743747" y="57029"/>
                  <a:pt x="1746354" y="67456"/>
                </a:cubicBezTo>
                <a:cubicBezTo>
                  <a:pt x="1748270" y="75121"/>
                  <a:pt x="1751770" y="82319"/>
                  <a:pt x="1753849" y="89941"/>
                </a:cubicBezTo>
                <a:cubicBezTo>
                  <a:pt x="1759270" y="109817"/>
                  <a:pt x="1762324" y="130357"/>
                  <a:pt x="1768839" y="149902"/>
                </a:cubicBezTo>
                <a:cubicBezTo>
                  <a:pt x="1771337" y="157397"/>
                  <a:pt x="1770165" y="167452"/>
                  <a:pt x="1776334" y="172387"/>
                </a:cubicBezTo>
                <a:cubicBezTo>
                  <a:pt x="1784378" y="178822"/>
                  <a:pt x="1796321" y="177384"/>
                  <a:pt x="1806314" y="179882"/>
                </a:cubicBezTo>
                <a:cubicBezTo>
                  <a:pt x="1826301" y="177384"/>
                  <a:pt x="1846457" y="175990"/>
                  <a:pt x="1866275" y="172387"/>
                </a:cubicBezTo>
                <a:cubicBezTo>
                  <a:pt x="1874048" y="170974"/>
                  <a:pt x="1881164" y="167062"/>
                  <a:pt x="1888760" y="164892"/>
                </a:cubicBezTo>
                <a:cubicBezTo>
                  <a:pt x="1954639" y="146070"/>
                  <a:pt x="1887315" y="167872"/>
                  <a:pt x="1941226" y="149902"/>
                </a:cubicBezTo>
                <a:cubicBezTo>
                  <a:pt x="1961213" y="152400"/>
                  <a:pt x="1983788" y="147248"/>
                  <a:pt x="2001187" y="157397"/>
                </a:cubicBezTo>
                <a:cubicBezTo>
                  <a:pt x="2107780" y="219577"/>
                  <a:pt x="1949558" y="190156"/>
                  <a:pt x="2076137" y="232348"/>
                </a:cubicBezTo>
                <a:lnTo>
                  <a:pt x="2143593" y="254833"/>
                </a:lnTo>
                <a:lnTo>
                  <a:pt x="2166078" y="262328"/>
                </a:lnTo>
                <a:lnTo>
                  <a:pt x="2188564" y="269823"/>
                </a:lnTo>
                <a:cubicBezTo>
                  <a:pt x="2208551" y="267325"/>
                  <a:pt x="2229555" y="269103"/>
                  <a:pt x="2248524" y="262328"/>
                </a:cubicBezTo>
                <a:cubicBezTo>
                  <a:pt x="2265490" y="256269"/>
                  <a:pt x="2276404" y="238045"/>
                  <a:pt x="2293495" y="232348"/>
                </a:cubicBezTo>
                <a:cubicBezTo>
                  <a:pt x="2321280" y="223086"/>
                  <a:pt x="2308914" y="228386"/>
                  <a:pt x="2330970" y="217358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00008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D5E92-1232-694C-8834-A3A3CAB83439}"/>
              </a:ext>
            </a:extLst>
          </p:cNvPr>
          <p:cNvSpPr txBox="1"/>
          <p:nvPr/>
        </p:nvSpPr>
        <p:spPr>
          <a:xfrm>
            <a:off x="1982681" y="4406011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36A57-A71B-FB49-BA0F-791D3692ABB6}"/>
              </a:ext>
            </a:extLst>
          </p:cNvPr>
          <p:cNvSpPr txBox="1"/>
          <p:nvPr/>
        </p:nvSpPr>
        <p:spPr>
          <a:xfrm>
            <a:off x="678492" y="2976851"/>
            <a:ext cx="426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d</a:t>
            </a:r>
            <a:r>
              <a:rPr lang="en-US" sz="2200" baseline="-25000" dirty="0">
                <a:solidFill>
                  <a:schemeClr val="bg2"/>
                </a:solidFill>
              </a:rPr>
              <a:t>1</a:t>
            </a:r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DF73E-3214-7A4E-920A-E4D44C8DD06B}"/>
              </a:ext>
            </a:extLst>
          </p:cNvPr>
          <p:cNvSpPr txBox="1"/>
          <p:nvPr/>
        </p:nvSpPr>
        <p:spPr>
          <a:xfrm>
            <a:off x="576936" y="3351309"/>
            <a:ext cx="426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d</a:t>
            </a:r>
            <a:r>
              <a:rPr lang="en-US" sz="2200" baseline="-25000" dirty="0">
                <a:solidFill>
                  <a:schemeClr val="bg2"/>
                </a:solidFill>
              </a:rPr>
              <a:t>2</a:t>
            </a:r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A49D78-FFB4-FF48-9651-8B956E03F092}"/>
              </a:ext>
            </a:extLst>
          </p:cNvPr>
          <p:cNvSpPr txBox="1"/>
          <p:nvPr/>
        </p:nvSpPr>
        <p:spPr>
          <a:xfrm>
            <a:off x="576936" y="3849311"/>
            <a:ext cx="426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d</a:t>
            </a:r>
            <a:r>
              <a:rPr lang="en-US" sz="2200" baseline="-25000" dirty="0">
                <a:solidFill>
                  <a:schemeClr val="bg2"/>
                </a:solidFill>
              </a:rPr>
              <a:t>3</a:t>
            </a:r>
            <a:endParaRPr lang="en-US" sz="2200" dirty="0">
              <a:solidFill>
                <a:schemeClr val="bg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9627FB-3547-4448-A6C5-CFD5B82CB1DA}"/>
              </a:ext>
            </a:extLst>
          </p:cNvPr>
          <p:cNvGrpSpPr/>
          <p:nvPr/>
        </p:nvGrpSpPr>
        <p:grpSpPr>
          <a:xfrm>
            <a:off x="5371640" y="2597686"/>
            <a:ext cx="2834242" cy="2063566"/>
            <a:chOff x="685800" y="2819400"/>
            <a:chExt cx="1371601" cy="137160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C2A525-007F-FC4A-B77D-DBB110EF9D8C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3962400"/>
              <a:ext cx="13716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E2D3FD3-5048-CB4D-91EE-1DB36F227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2819400"/>
              <a:ext cx="0" cy="13716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CF15B66F-91CD-2844-90B0-037A032A7E1D}"/>
              </a:ext>
            </a:extLst>
          </p:cNvPr>
          <p:cNvSpPr/>
          <p:nvPr/>
        </p:nvSpPr>
        <p:spPr>
          <a:xfrm>
            <a:off x="5727656" y="2918725"/>
            <a:ext cx="2420912" cy="547141"/>
          </a:xfrm>
          <a:custGeom>
            <a:avLst/>
            <a:gdLst>
              <a:gd name="connsiteX0" fmla="*/ 0 w 2420912"/>
              <a:gd name="connsiteY0" fmla="*/ 239843 h 547141"/>
              <a:gd name="connsiteX1" fmla="*/ 29981 w 2420912"/>
              <a:gd name="connsiteY1" fmla="*/ 202368 h 547141"/>
              <a:gd name="connsiteX2" fmla="*/ 82446 w 2420912"/>
              <a:gd name="connsiteY2" fmla="*/ 172387 h 547141"/>
              <a:gd name="connsiteX3" fmla="*/ 119922 w 2420912"/>
              <a:gd name="connsiteY3" fmla="*/ 149902 h 547141"/>
              <a:gd name="connsiteX4" fmla="*/ 247338 w 2420912"/>
              <a:gd name="connsiteY4" fmla="*/ 127417 h 547141"/>
              <a:gd name="connsiteX5" fmla="*/ 292309 w 2420912"/>
              <a:gd name="connsiteY5" fmla="*/ 119922 h 547141"/>
              <a:gd name="connsiteX6" fmla="*/ 404735 w 2420912"/>
              <a:gd name="connsiteY6" fmla="*/ 127417 h 547141"/>
              <a:gd name="connsiteX7" fmla="*/ 427220 w 2420912"/>
              <a:gd name="connsiteY7" fmla="*/ 142407 h 547141"/>
              <a:gd name="connsiteX8" fmla="*/ 479686 w 2420912"/>
              <a:gd name="connsiteY8" fmla="*/ 209863 h 547141"/>
              <a:gd name="connsiteX9" fmla="*/ 517161 w 2420912"/>
              <a:gd name="connsiteY9" fmla="*/ 254833 h 547141"/>
              <a:gd name="connsiteX10" fmla="*/ 547141 w 2420912"/>
              <a:gd name="connsiteY10" fmla="*/ 307299 h 547141"/>
              <a:gd name="connsiteX11" fmla="*/ 562132 w 2420912"/>
              <a:gd name="connsiteY11" fmla="*/ 322289 h 547141"/>
              <a:gd name="connsiteX12" fmla="*/ 592112 w 2420912"/>
              <a:gd name="connsiteY12" fmla="*/ 367259 h 547141"/>
              <a:gd name="connsiteX13" fmla="*/ 644577 w 2420912"/>
              <a:gd name="connsiteY13" fmla="*/ 397240 h 547141"/>
              <a:gd name="connsiteX14" fmla="*/ 794479 w 2420912"/>
              <a:gd name="connsiteY14" fmla="*/ 389745 h 547141"/>
              <a:gd name="connsiteX15" fmla="*/ 816964 w 2420912"/>
              <a:gd name="connsiteY15" fmla="*/ 374754 h 547141"/>
              <a:gd name="connsiteX16" fmla="*/ 861935 w 2420912"/>
              <a:gd name="connsiteY16" fmla="*/ 359764 h 547141"/>
              <a:gd name="connsiteX17" fmla="*/ 921895 w 2420912"/>
              <a:gd name="connsiteY17" fmla="*/ 307299 h 547141"/>
              <a:gd name="connsiteX18" fmla="*/ 959371 w 2420912"/>
              <a:gd name="connsiteY18" fmla="*/ 247338 h 547141"/>
              <a:gd name="connsiteX19" fmla="*/ 974361 w 2420912"/>
              <a:gd name="connsiteY19" fmla="*/ 202368 h 547141"/>
              <a:gd name="connsiteX20" fmla="*/ 981856 w 2420912"/>
              <a:gd name="connsiteY20" fmla="*/ 179882 h 547141"/>
              <a:gd name="connsiteX21" fmla="*/ 989351 w 2420912"/>
              <a:gd name="connsiteY21" fmla="*/ 149902 h 547141"/>
              <a:gd name="connsiteX22" fmla="*/ 1004341 w 2420912"/>
              <a:gd name="connsiteY22" fmla="*/ 119922 h 547141"/>
              <a:gd name="connsiteX23" fmla="*/ 1011836 w 2420912"/>
              <a:gd name="connsiteY23" fmla="*/ 97436 h 547141"/>
              <a:gd name="connsiteX24" fmla="*/ 1056807 w 2420912"/>
              <a:gd name="connsiteY24" fmla="*/ 44971 h 547141"/>
              <a:gd name="connsiteX25" fmla="*/ 1079292 w 2420912"/>
              <a:gd name="connsiteY25" fmla="*/ 37476 h 547141"/>
              <a:gd name="connsiteX26" fmla="*/ 1116768 w 2420912"/>
              <a:gd name="connsiteY26" fmla="*/ 14991 h 547141"/>
              <a:gd name="connsiteX27" fmla="*/ 1169233 w 2420912"/>
              <a:gd name="connsiteY27" fmla="*/ 7495 h 547141"/>
              <a:gd name="connsiteX28" fmla="*/ 1206709 w 2420912"/>
              <a:gd name="connsiteY28" fmla="*/ 0 h 547141"/>
              <a:gd name="connsiteX29" fmla="*/ 1364105 w 2420912"/>
              <a:gd name="connsiteY29" fmla="*/ 7495 h 547141"/>
              <a:gd name="connsiteX30" fmla="*/ 1386591 w 2420912"/>
              <a:gd name="connsiteY30" fmla="*/ 14991 h 547141"/>
              <a:gd name="connsiteX31" fmla="*/ 1454046 w 2420912"/>
              <a:gd name="connsiteY31" fmla="*/ 67456 h 547141"/>
              <a:gd name="connsiteX32" fmla="*/ 1476532 w 2420912"/>
              <a:gd name="connsiteY32" fmla="*/ 82446 h 547141"/>
              <a:gd name="connsiteX33" fmla="*/ 1521502 w 2420912"/>
              <a:gd name="connsiteY33" fmla="*/ 142407 h 547141"/>
              <a:gd name="connsiteX34" fmla="*/ 1543987 w 2420912"/>
              <a:gd name="connsiteY34" fmla="*/ 164892 h 547141"/>
              <a:gd name="connsiteX35" fmla="*/ 1566473 w 2420912"/>
              <a:gd name="connsiteY35" fmla="*/ 209863 h 547141"/>
              <a:gd name="connsiteX36" fmla="*/ 1573968 w 2420912"/>
              <a:gd name="connsiteY36" fmla="*/ 232348 h 547141"/>
              <a:gd name="connsiteX37" fmla="*/ 1596453 w 2420912"/>
              <a:gd name="connsiteY37" fmla="*/ 277318 h 547141"/>
              <a:gd name="connsiteX38" fmla="*/ 1603948 w 2420912"/>
              <a:gd name="connsiteY38" fmla="*/ 329784 h 547141"/>
              <a:gd name="connsiteX39" fmla="*/ 1611443 w 2420912"/>
              <a:gd name="connsiteY39" fmla="*/ 367259 h 547141"/>
              <a:gd name="connsiteX40" fmla="*/ 1626433 w 2420912"/>
              <a:gd name="connsiteY40" fmla="*/ 472191 h 547141"/>
              <a:gd name="connsiteX41" fmla="*/ 1633928 w 2420912"/>
              <a:gd name="connsiteY41" fmla="*/ 494676 h 547141"/>
              <a:gd name="connsiteX42" fmla="*/ 1663909 w 2420912"/>
              <a:gd name="connsiteY42" fmla="*/ 524656 h 547141"/>
              <a:gd name="connsiteX43" fmla="*/ 1693889 w 2420912"/>
              <a:gd name="connsiteY43" fmla="*/ 532151 h 547141"/>
              <a:gd name="connsiteX44" fmla="*/ 1738859 w 2420912"/>
              <a:gd name="connsiteY44" fmla="*/ 539646 h 547141"/>
              <a:gd name="connsiteX45" fmla="*/ 1776335 w 2420912"/>
              <a:gd name="connsiteY45" fmla="*/ 547141 h 547141"/>
              <a:gd name="connsiteX46" fmla="*/ 1903751 w 2420912"/>
              <a:gd name="connsiteY46" fmla="*/ 532151 h 547141"/>
              <a:gd name="connsiteX47" fmla="*/ 1926236 w 2420912"/>
              <a:gd name="connsiteY47" fmla="*/ 524656 h 547141"/>
              <a:gd name="connsiteX48" fmla="*/ 1971207 w 2420912"/>
              <a:gd name="connsiteY48" fmla="*/ 457200 h 547141"/>
              <a:gd name="connsiteX49" fmla="*/ 1986197 w 2420912"/>
              <a:gd name="connsiteY49" fmla="*/ 434715 h 547141"/>
              <a:gd name="connsiteX50" fmla="*/ 2023673 w 2420912"/>
              <a:gd name="connsiteY50" fmla="*/ 382250 h 547141"/>
              <a:gd name="connsiteX51" fmla="*/ 2053653 w 2420912"/>
              <a:gd name="connsiteY51" fmla="*/ 329784 h 547141"/>
              <a:gd name="connsiteX52" fmla="*/ 2061148 w 2420912"/>
              <a:gd name="connsiteY52" fmla="*/ 307299 h 547141"/>
              <a:gd name="connsiteX53" fmla="*/ 2083633 w 2420912"/>
              <a:gd name="connsiteY53" fmla="*/ 284813 h 547141"/>
              <a:gd name="connsiteX54" fmla="*/ 2113614 w 2420912"/>
              <a:gd name="connsiteY54" fmla="*/ 239843 h 547141"/>
              <a:gd name="connsiteX55" fmla="*/ 2173574 w 2420912"/>
              <a:gd name="connsiteY55" fmla="*/ 217358 h 547141"/>
              <a:gd name="connsiteX56" fmla="*/ 2345961 w 2420912"/>
              <a:gd name="connsiteY56" fmla="*/ 254833 h 547141"/>
              <a:gd name="connsiteX57" fmla="*/ 2390932 w 2420912"/>
              <a:gd name="connsiteY57" fmla="*/ 292309 h 547141"/>
              <a:gd name="connsiteX58" fmla="*/ 2420912 w 2420912"/>
              <a:gd name="connsiteY58" fmla="*/ 337279 h 547141"/>
              <a:gd name="connsiteX59" fmla="*/ 2420912 w 2420912"/>
              <a:gd name="connsiteY59" fmla="*/ 329784 h 54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420912" h="547141">
                <a:moveTo>
                  <a:pt x="0" y="239843"/>
                </a:moveTo>
                <a:cubicBezTo>
                  <a:pt x="9994" y="227351"/>
                  <a:pt x="18669" y="213680"/>
                  <a:pt x="29981" y="202368"/>
                </a:cubicBezTo>
                <a:cubicBezTo>
                  <a:pt x="41763" y="190586"/>
                  <a:pt x="69215" y="179738"/>
                  <a:pt x="82446" y="172387"/>
                </a:cubicBezTo>
                <a:cubicBezTo>
                  <a:pt x="95181" y="165312"/>
                  <a:pt x="106325" y="155132"/>
                  <a:pt x="119922" y="149902"/>
                </a:cubicBezTo>
                <a:cubicBezTo>
                  <a:pt x="165033" y="132552"/>
                  <a:pt x="199815" y="133753"/>
                  <a:pt x="247338" y="127417"/>
                </a:cubicBezTo>
                <a:cubicBezTo>
                  <a:pt x="262402" y="125409"/>
                  <a:pt x="277319" y="122420"/>
                  <a:pt x="292309" y="119922"/>
                </a:cubicBezTo>
                <a:cubicBezTo>
                  <a:pt x="329784" y="122420"/>
                  <a:pt x="367687" y="121242"/>
                  <a:pt x="404735" y="127417"/>
                </a:cubicBezTo>
                <a:cubicBezTo>
                  <a:pt x="413620" y="128898"/>
                  <a:pt x="420300" y="136640"/>
                  <a:pt x="427220" y="142407"/>
                </a:cubicBezTo>
                <a:cubicBezTo>
                  <a:pt x="490512" y="195150"/>
                  <a:pt x="396119" y="126296"/>
                  <a:pt x="479686" y="209863"/>
                </a:cubicBezTo>
                <a:cubicBezTo>
                  <a:pt x="500355" y="230532"/>
                  <a:pt x="503248" y="230485"/>
                  <a:pt x="517161" y="254833"/>
                </a:cubicBezTo>
                <a:cubicBezTo>
                  <a:pt x="532545" y="281756"/>
                  <a:pt x="528884" y="284477"/>
                  <a:pt x="547141" y="307299"/>
                </a:cubicBezTo>
                <a:cubicBezTo>
                  <a:pt x="551555" y="312817"/>
                  <a:pt x="557892" y="316636"/>
                  <a:pt x="562132" y="322289"/>
                </a:cubicBezTo>
                <a:cubicBezTo>
                  <a:pt x="572942" y="336701"/>
                  <a:pt x="577122" y="357265"/>
                  <a:pt x="592112" y="367259"/>
                </a:cubicBezTo>
                <a:cubicBezTo>
                  <a:pt x="623893" y="388448"/>
                  <a:pt x="606540" y="378221"/>
                  <a:pt x="644577" y="397240"/>
                </a:cubicBezTo>
                <a:cubicBezTo>
                  <a:pt x="694544" y="394742"/>
                  <a:pt x="744870" y="396216"/>
                  <a:pt x="794479" y="389745"/>
                </a:cubicBezTo>
                <a:cubicBezTo>
                  <a:pt x="803411" y="388580"/>
                  <a:pt x="808732" y="378413"/>
                  <a:pt x="816964" y="374754"/>
                </a:cubicBezTo>
                <a:cubicBezTo>
                  <a:pt x="831403" y="368336"/>
                  <a:pt x="861935" y="359764"/>
                  <a:pt x="861935" y="359764"/>
                </a:cubicBezTo>
                <a:cubicBezTo>
                  <a:pt x="882184" y="343565"/>
                  <a:pt x="904996" y="327577"/>
                  <a:pt x="921895" y="307299"/>
                </a:cubicBezTo>
                <a:cubicBezTo>
                  <a:pt x="929102" y="298651"/>
                  <a:pt x="957907" y="250559"/>
                  <a:pt x="959371" y="247338"/>
                </a:cubicBezTo>
                <a:cubicBezTo>
                  <a:pt x="965909" y="232953"/>
                  <a:pt x="969364" y="217358"/>
                  <a:pt x="974361" y="202368"/>
                </a:cubicBezTo>
                <a:cubicBezTo>
                  <a:pt x="976859" y="194873"/>
                  <a:pt x="979940" y="187547"/>
                  <a:pt x="981856" y="179882"/>
                </a:cubicBezTo>
                <a:cubicBezTo>
                  <a:pt x="984354" y="169889"/>
                  <a:pt x="985734" y="159547"/>
                  <a:pt x="989351" y="149902"/>
                </a:cubicBezTo>
                <a:cubicBezTo>
                  <a:pt x="993274" y="139441"/>
                  <a:pt x="999940" y="130192"/>
                  <a:pt x="1004341" y="119922"/>
                </a:cubicBezTo>
                <a:cubicBezTo>
                  <a:pt x="1007453" y="112660"/>
                  <a:pt x="1007916" y="104296"/>
                  <a:pt x="1011836" y="97436"/>
                </a:cubicBezTo>
                <a:cubicBezTo>
                  <a:pt x="1018229" y="86248"/>
                  <a:pt x="1044540" y="53149"/>
                  <a:pt x="1056807" y="44971"/>
                </a:cubicBezTo>
                <a:cubicBezTo>
                  <a:pt x="1063381" y="40589"/>
                  <a:pt x="1072226" y="41009"/>
                  <a:pt x="1079292" y="37476"/>
                </a:cubicBezTo>
                <a:cubicBezTo>
                  <a:pt x="1092322" y="30961"/>
                  <a:pt x="1102948" y="19598"/>
                  <a:pt x="1116768" y="14991"/>
                </a:cubicBezTo>
                <a:cubicBezTo>
                  <a:pt x="1133527" y="9404"/>
                  <a:pt x="1151807" y="10399"/>
                  <a:pt x="1169233" y="7495"/>
                </a:cubicBezTo>
                <a:cubicBezTo>
                  <a:pt x="1181799" y="5401"/>
                  <a:pt x="1194217" y="2498"/>
                  <a:pt x="1206709" y="0"/>
                </a:cubicBezTo>
                <a:cubicBezTo>
                  <a:pt x="1259174" y="2498"/>
                  <a:pt x="1311762" y="3133"/>
                  <a:pt x="1364105" y="7495"/>
                </a:cubicBezTo>
                <a:cubicBezTo>
                  <a:pt x="1371979" y="8151"/>
                  <a:pt x="1379524" y="11458"/>
                  <a:pt x="1386591" y="14991"/>
                </a:cubicBezTo>
                <a:cubicBezTo>
                  <a:pt x="1438910" y="41151"/>
                  <a:pt x="1411121" y="30664"/>
                  <a:pt x="1454046" y="67456"/>
                </a:cubicBezTo>
                <a:cubicBezTo>
                  <a:pt x="1460886" y="73318"/>
                  <a:pt x="1470162" y="76076"/>
                  <a:pt x="1476532" y="82446"/>
                </a:cubicBezTo>
                <a:cubicBezTo>
                  <a:pt x="1531195" y="137109"/>
                  <a:pt x="1486908" y="100894"/>
                  <a:pt x="1521502" y="142407"/>
                </a:cubicBezTo>
                <a:cubicBezTo>
                  <a:pt x="1528288" y="150550"/>
                  <a:pt x="1536492" y="157397"/>
                  <a:pt x="1543987" y="164892"/>
                </a:cubicBezTo>
                <a:cubicBezTo>
                  <a:pt x="1562825" y="221407"/>
                  <a:pt x="1537413" y="151745"/>
                  <a:pt x="1566473" y="209863"/>
                </a:cubicBezTo>
                <a:cubicBezTo>
                  <a:pt x="1570006" y="216929"/>
                  <a:pt x="1570435" y="225282"/>
                  <a:pt x="1573968" y="232348"/>
                </a:cubicBezTo>
                <a:cubicBezTo>
                  <a:pt x="1603027" y="290465"/>
                  <a:pt x="1577614" y="220801"/>
                  <a:pt x="1596453" y="277318"/>
                </a:cubicBezTo>
                <a:cubicBezTo>
                  <a:pt x="1598951" y="294807"/>
                  <a:pt x="1601044" y="312358"/>
                  <a:pt x="1603948" y="329784"/>
                </a:cubicBezTo>
                <a:cubicBezTo>
                  <a:pt x="1606042" y="342350"/>
                  <a:pt x="1609456" y="354676"/>
                  <a:pt x="1611443" y="367259"/>
                </a:cubicBezTo>
                <a:cubicBezTo>
                  <a:pt x="1616953" y="402159"/>
                  <a:pt x="1615260" y="438672"/>
                  <a:pt x="1626433" y="472191"/>
                </a:cubicBezTo>
                <a:cubicBezTo>
                  <a:pt x="1628931" y="479686"/>
                  <a:pt x="1629336" y="488247"/>
                  <a:pt x="1633928" y="494676"/>
                </a:cubicBezTo>
                <a:cubicBezTo>
                  <a:pt x="1642143" y="506176"/>
                  <a:pt x="1651924" y="517166"/>
                  <a:pt x="1663909" y="524656"/>
                </a:cubicBezTo>
                <a:cubicBezTo>
                  <a:pt x="1672644" y="530115"/>
                  <a:pt x="1683788" y="530131"/>
                  <a:pt x="1693889" y="532151"/>
                </a:cubicBezTo>
                <a:cubicBezTo>
                  <a:pt x="1708791" y="535131"/>
                  <a:pt x="1723907" y="536928"/>
                  <a:pt x="1738859" y="539646"/>
                </a:cubicBezTo>
                <a:cubicBezTo>
                  <a:pt x="1751393" y="541925"/>
                  <a:pt x="1763843" y="544643"/>
                  <a:pt x="1776335" y="547141"/>
                </a:cubicBezTo>
                <a:cubicBezTo>
                  <a:pt x="1818807" y="542144"/>
                  <a:pt x="1861459" y="538495"/>
                  <a:pt x="1903751" y="532151"/>
                </a:cubicBezTo>
                <a:cubicBezTo>
                  <a:pt x="1911564" y="530979"/>
                  <a:pt x="1920951" y="530528"/>
                  <a:pt x="1926236" y="524656"/>
                </a:cubicBezTo>
                <a:cubicBezTo>
                  <a:pt x="1944314" y="504569"/>
                  <a:pt x="1956217" y="479685"/>
                  <a:pt x="1971207" y="457200"/>
                </a:cubicBezTo>
                <a:cubicBezTo>
                  <a:pt x="1976204" y="449705"/>
                  <a:pt x="1980792" y="441921"/>
                  <a:pt x="1986197" y="434715"/>
                </a:cubicBezTo>
                <a:cubicBezTo>
                  <a:pt x="2014087" y="397529"/>
                  <a:pt x="2001753" y="415128"/>
                  <a:pt x="2023673" y="382250"/>
                </a:cubicBezTo>
                <a:cubicBezTo>
                  <a:pt x="2040857" y="330695"/>
                  <a:pt x="2017353" y="393308"/>
                  <a:pt x="2053653" y="329784"/>
                </a:cubicBezTo>
                <a:cubicBezTo>
                  <a:pt x="2057573" y="322925"/>
                  <a:pt x="2056766" y="313873"/>
                  <a:pt x="2061148" y="307299"/>
                </a:cubicBezTo>
                <a:cubicBezTo>
                  <a:pt x="2067028" y="298479"/>
                  <a:pt x="2077472" y="293438"/>
                  <a:pt x="2083633" y="284813"/>
                </a:cubicBezTo>
                <a:cubicBezTo>
                  <a:pt x="2096208" y="267208"/>
                  <a:pt x="2094249" y="250909"/>
                  <a:pt x="2113614" y="239843"/>
                </a:cubicBezTo>
                <a:cubicBezTo>
                  <a:pt x="2126161" y="232673"/>
                  <a:pt x="2157271" y="222792"/>
                  <a:pt x="2173574" y="217358"/>
                </a:cubicBezTo>
                <a:cubicBezTo>
                  <a:pt x="2296092" y="224565"/>
                  <a:pt x="2275281" y="201823"/>
                  <a:pt x="2345961" y="254833"/>
                </a:cubicBezTo>
                <a:cubicBezTo>
                  <a:pt x="2357530" y="263510"/>
                  <a:pt x="2380722" y="278695"/>
                  <a:pt x="2390932" y="292309"/>
                </a:cubicBezTo>
                <a:cubicBezTo>
                  <a:pt x="2401741" y="306722"/>
                  <a:pt x="2420912" y="355295"/>
                  <a:pt x="2420912" y="337279"/>
                </a:cubicBezTo>
                <a:lnTo>
                  <a:pt x="2420912" y="329784"/>
                </a:ln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238764-B537-A84A-830C-8E1404EC5540}"/>
              </a:ext>
            </a:extLst>
          </p:cNvPr>
          <p:cNvSpPr txBox="1"/>
          <p:nvPr/>
        </p:nvSpPr>
        <p:spPr>
          <a:xfrm>
            <a:off x="6564025" y="4406011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58AC2-B408-CA47-9AC9-FBD47A8C19FF}"/>
              </a:ext>
            </a:extLst>
          </p:cNvPr>
          <p:cNvSpPr txBox="1"/>
          <p:nvPr/>
        </p:nvSpPr>
        <p:spPr>
          <a:xfrm>
            <a:off x="5259836" y="2976851"/>
            <a:ext cx="426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d</a:t>
            </a:r>
            <a:r>
              <a:rPr lang="en-US" sz="2200" baseline="-25000" dirty="0">
                <a:solidFill>
                  <a:schemeClr val="bg2"/>
                </a:solidFill>
              </a:rPr>
              <a:t>1</a:t>
            </a:r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B048BB-F5D3-F44D-ADD8-E16C85B81929}"/>
              </a:ext>
            </a:extLst>
          </p:cNvPr>
          <p:cNvSpPr txBox="1"/>
          <p:nvPr/>
        </p:nvSpPr>
        <p:spPr>
          <a:xfrm>
            <a:off x="5158280" y="3351309"/>
            <a:ext cx="426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d</a:t>
            </a:r>
            <a:r>
              <a:rPr lang="en-US" sz="2200" baseline="-25000" dirty="0">
                <a:solidFill>
                  <a:schemeClr val="bg2"/>
                </a:solidFill>
              </a:rPr>
              <a:t>2</a:t>
            </a:r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7F394-4387-C94F-9A36-0151E52345DA}"/>
              </a:ext>
            </a:extLst>
          </p:cNvPr>
          <p:cNvSpPr txBox="1"/>
          <p:nvPr/>
        </p:nvSpPr>
        <p:spPr>
          <a:xfrm>
            <a:off x="5158280" y="3849311"/>
            <a:ext cx="426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d</a:t>
            </a:r>
            <a:r>
              <a:rPr lang="en-US" sz="2200" baseline="-25000" dirty="0">
                <a:solidFill>
                  <a:schemeClr val="bg2"/>
                </a:solidFill>
              </a:rPr>
              <a:t>3</a:t>
            </a:r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0FA2033E-CAB6-6845-9D83-8697FD15A0AD}"/>
              </a:ext>
            </a:extLst>
          </p:cNvPr>
          <p:cNvSpPr/>
          <p:nvPr/>
        </p:nvSpPr>
        <p:spPr>
          <a:xfrm>
            <a:off x="5762402" y="3457404"/>
            <a:ext cx="2468880" cy="426720"/>
          </a:xfrm>
          <a:custGeom>
            <a:avLst/>
            <a:gdLst>
              <a:gd name="connsiteX0" fmla="*/ 0 w 2468880"/>
              <a:gd name="connsiteY0" fmla="*/ 294640 h 426720"/>
              <a:gd name="connsiteX1" fmla="*/ 50800 w 2468880"/>
              <a:gd name="connsiteY1" fmla="*/ 335280 h 426720"/>
              <a:gd name="connsiteX2" fmla="*/ 60960 w 2468880"/>
              <a:gd name="connsiteY2" fmla="*/ 304800 h 426720"/>
              <a:gd name="connsiteX3" fmla="*/ 91440 w 2468880"/>
              <a:gd name="connsiteY3" fmla="*/ 264160 h 426720"/>
              <a:gd name="connsiteX4" fmla="*/ 111760 w 2468880"/>
              <a:gd name="connsiteY4" fmla="*/ 233680 h 426720"/>
              <a:gd name="connsiteX5" fmla="*/ 142240 w 2468880"/>
              <a:gd name="connsiteY5" fmla="*/ 203200 h 426720"/>
              <a:gd name="connsiteX6" fmla="*/ 233680 w 2468880"/>
              <a:gd name="connsiteY6" fmla="*/ 101600 h 426720"/>
              <a:gd name="connsiteX7" fmla="*/ 264160 w 2468880"/>
              <a:gd name="connsiteY7" fmla="*/ 71120 h 426720"/>
              <a:gd name="connsiteX8" fmla="*/ 355600 w 2468880"/>
              <a:gd name="connsiteY8" fmla="*/ 10160 h 426720"/>
              <a:gd name="connsiteX9" fmla="*/ 406400 w 2468880"/>
              <a:gd name="connsiteY9" fmla="*/ 0 h 426720"/>
              <a:gd name="connsiteX10" fmla="*/ 518160 w 2468880"/>
              <a:gd name="connsiteY10" fmla="*/ 10160 h 426720"/>
              <a:gd name="connsiteX11" fmla="*/ 538480 w 2468880"/>
              <a:gd name="connsiteY11" fmla="*/ 40640 h 426720"/>
              <a:gd name="connsiteX12" fmla="*/ 579120 w 2468880"/>
              <a:gd name="connsiteY12" fmla="*/ 91440 h 426720"/>
              <a:gd name="connsiteX13" fmla="*/ 609600 w 2468880"/>
              <a:gd name="connsiteY13" fmla="*/ 172720 h 426720"/>
              <a:gd name="connsiteX14" fmla="*/ 650240 w 2468880"/>
              <a:gd name="connsiteY14" fmla="*/ 254000 h 426720"/>
              <a:gd name="connsiteX15" fmla="*/ 680720 w 2468880"/>
              <a:gd name="connsiteY15" fmla="*/ 325120 h 426720"/>
              <a:gd name="connsiteX16" fmla="*/ 721360 w 2468880"/>
              <a:gd name="connsiteY16" fmla="*/ 416560 h 426720"/>
              <a:gd name="connsiteX17" fmla="*/ 792480 w 2468880"/>
              <a:gd name="connsiteY17" fmla="*/ 314960 h 426720"/>
              <a:gd name="connsiteX18" fmla="*/ 853440 w 2468880"/>
              <a:gd name="connsiteY18" fmla="*/ 274320 h 426720"/>
              <a:gd name="connsiteX19" fmla="*/ 914400 w 2468880"/>
              <a:gd name="connsiteY19" fmla="*/ 243840 h 426720"/>
              <a:gd name="connsiteX20" fmla="*/ 1066800 w 2468880"/>
              <a:gd name="connsiteY20" fmla="*/ 274320 h 426720"/>
              <a:gd name="connsiteX21" fmla="*/ 1097280 w 2468880"/>
              <a:gd name="connsiteY21" fmla="*/ 365760 h 426720"/>
              <a:gd name="connsiteX22" fmla="*/ 1107440 w 2468880"/>
              <a:gd name="connsiteY22" fmla="*/ 396240 h 426720"/>
              <a:gd name="connsiteX23" fmla="*/ 1117600 w 2468880"/>
              <a:gd name="connsiteY23" fmla="*/ 426720 h 426720"/>
              <a:gd name="connsiteX24" fmla="*/ 1178560 w 2468880"/>
              <a:gd name="connsiteY24" fmla="*/ 386080 h 426720"/>
              <a:gd name="connsiteX25" fmla="*/ 1209040 w 2468880"/>
              <a:gd name="connsiteY25" fmla="*/ 365760 h 426720"/>
              <a:gd name="connsiteX26" fmla="*/ 1259840 w 2468880"/>
              <a:gd name="connsiteY26" fmla="*/ 325120 h 426720"/>
              <a:gd name="connsiteX27" fmla="*/ 1330960 w 2468880"/>
              <a:gd name="connsiteY27" fmla="*/ 284480 h 426720"/>
              <a:gd name="connsiteX28" fmla="*/ 1361440 w 2468880"/>
              <a:gd name="connsiteY28" fmla="*/ 264160 h 426720"/>
              <a:gd name="connsiteX29" fmla="*/ 1442720 w 2468880"/>
              <a:gd name="connsiteY29" fmla="*/ 233680 h 426720"/>
              <a:gd name="connsiteX30" fmla="*/ 1503680 w 2468880"/>
              <a:gd name="connsiteY30" fmla="*/ 213360 h 426720"/>
              <a:gd name="connsiteX31" fmla="*/ 1564640 w 2468880"/>
              <a:gd name="connsiteY31" fmla="*/ 223520 h 426720"/>
              <a:gd name="connsiteX32" fmla="*/ 1574800 w 2468880"/>
              <a:gd name="connsiteY32" fmla="*/ 254000 h 426720"/>
              <a:gd name="connsiteX33" fmla="*/ 1584960 w 2468880"/>
              <a:gd name="connsiteY33" fmla="*/ 294640 h 426720"/>
              <a:gd name="connsiteX34" fmla="*/ 1595120 w 2468880"/>
              <a:gd name="connsiteY34" fmla="*/ 325120 h 426720"/>
              <a:gd name="connsiteX35" fmla="*/ 1605280 w 2468880"/>
              <a:gd name="connsiteY35" fmla="*/ 365760 h 426720"/>
              <a:gd name="connsiteX36" fmla="*/ 1625600 w 2468880"/>
              <a:gd name="connsiteY36" fmla="*/ 426720 h 426720"/>
              <a:gd name="connsiteX37" fmla="*/ 1656080 w 2468880"/>
              <a:gd name="connsiteY37" fmla="*/ 406400 h 426720"/>
              <a:gd name="connsiteX38" fmla="*/ 1696720 w 2468880"/>
              <a:gd name="connsiteY38" fmla="*/ 365760 h 426720"/>
              <a:gd name="connsiteX39" fmla="*/ 1747520 w 2468880"/>
              <a:gd name="connsiteY39" fmla="*/ 345440 h 426720"/>
              <a:gd name="connsiteX40" fmla="*/ 1808480 w 2468880"/>
              <a:gd name="connsiteY40" fmla="*/ 304800 h 426720"/>
              <a:gd name="connsiteX41" fmla="*/ 1849120 w 2468880"/>
              <a:gd name="connsiteY41" fmla="*/ 294640 h 426720"/>
              <a:gd name="connsiteX42" fmla="*/ 1889760 w 2468880"/>
              <a:gd name="connsiteY42" fmla="*/ 274320 h 426720"/>
              <a:gd name="connsiteX43" fmla="*/ 1920240 w 2468880"/>
              <a:gd name="connsiteY43" fmla="*/ 264160 h 426720"/>
              <a:gd name="connsiteX44" fmla="*/ 1981200 w 2468880"/>
              <a:gd name="connsiteY44" fmla="*/ 274320 h 426720"/>
              <a:gd name="connsiteX45" fmla="*/ 2001520 w 2468880"/>
              <a:gd name="connsiteY45" fmla="*/ 335280 h 426720"/>
              <a:gd name="connsiteX46" fmla="*/ 2011680 w 2468880"/>
              <a:gd name="connsiteY46" fmla="*/ 365760 h 426720"/>
              <a:gd name="connsiteX47" fmla="*/ 2042160 w 2468880"/>
              <a:gd name="connsiteY47" fmla="*/ 375920 h 426720"/>
              <a:gd name="connsiteX48" fmla="*/ 2143760 w 2468880"/>
              <a:gd name="connsiteY48" fmla="*/ 365760 h 426720"/>
              <a:gd name="connsiteX49" fmla="*/ 2235200 w 2468880"/>
              <a:gd name="connsiteY49" fmla="*/ 325120 h 426720"/>
              <a:gd name="connsiteX50" fmla="*/ 2265680 w 2468880"/>
              <a:gd name="connsiteY50" fmla="*/ 314960 h 426720"/>
              <a:gd name="connsiteX51" fmla="*/ 2397760 w 2468880"/>
              <a:gd name="connsiteY51" fmla="*/ 254000 h 426720"/>
              <a:gd name="connsiteX52" fmla="*/ 2438400 w 2468880"/>
              <a:gd name="connsiteY52" fmla="*/ 243840 h 426720"/>
              <a:gd name="connsiteX53" fmla="*/ 2468880 w 2468880"/>
              <a:gd name="connsiteY53" fmla="*/ 2235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68880" h="426720">
                <a:moveTo>
                  <a:pt x="0" y="294640"/>
                </a:moveTo>
                <a:cubicBezTo>
                  <a:pt x="16933" y="308187"/>
                  <a:pt x="29410" y="331715"/>
                  <a:pt x="50800" y="335280"/>
                </a:cubicBezTo>
                <a:cubicBezTo>
                  <a:pt x="61364" y="337041"/>
                  <a:pt x="55647" y="314099"/>
                  <a:pt x="60960" y="304800"/>
                </a:cubicBezTo>
                <a:cubicBezTo>
                  <a:pt x="69361" y="290098"/>
                  <a:pt x="81598" y="277939"/>
                  <a:pt x="91440" y="264160"/>
                </a:cubicBezTo>
                <a:cubicBezTo>
                  <a:pt x="98537" y="254224"/>
                  <a:pt x="103943" y="243061"/>
                  <a:pt x="111760" y="233680"/>
                </a:cubicBezTo>
                <a:cubicBezTo>
                  <a:pt x="120958" y="222642"/>
                  <a:pt x="132889" y="214109"/>
                  <a:pt x="142240" y="203200"/>
                </a:cubicBezTo>
                <a:cubicBezTo>
                  <a:pt x="237684" y="91848"/>
                  <a:pt x="79759" y="255521"/>
                  <a:pt x="233680" y="101600"/>
                </a:cubicBezTo>
                <a:cubicBezTo>
                  <a:pt x="243840" y="91440"/>
                  <a:pt x="252205" y="79090"/>
                  <a:pt x="264160" y="71120"/>
                </a:cubicBezTo>
                <a:cubicBezTo>
                  <a:pt x="294640" y="50800"/>
                  <a:pt x="319679" y="17344"/>
                  <a:pt x="355600" y="10160"/>
                </a:cubicBezTo>
                <a:lnTo>
                  <a:pt x="406400" y="0"/>
                </a:lnTo>
                <a:cubicBezTo>
                  <a:pt x="443653" y="3387"/>
                  <a:pt x="482407" y="-841"/>
                  <a:pt x="518160" y="10160"/>
                </a:cubicBezTo>
                <a:cubicBezTo>
                  <a:pt x="529831" y="13751"/>
                  <a:pt x="531154" y="30871"/>
                  <a:pt x="538480" y="40640"/>
                </a:cubicBezTo>
                <a:cubicBezTo>
                  <a:pt x="551491" y="57988"/>
                  <a:pt x="565573" y="74507"/>
                  <a:pt x="579120" y="91440"/>
                </a:cubicBezTo>
                <a:cubicBezTo>
                  <a:pt x="589340" y="122100"/>
                  <a:pt x="595022" y="141133"/>
                  <a:pt x="609600" y="172720"/>
                </a:cubicBezTo>
                <a:cubicBezTo>
                  <a:pt x="622294" y="200223"/>
                  <a:pt x="640661" y="225263"/>
                  <a:pt x="650240" y="254000"/>
                </a:cubicBezTo>
                <a:cubicBezTo>
                  <a:pt x="682945" y="352114"/>
                  <a:pt x="630501" y="199573"/>
                  <a:pt x="680720" y="325120"/>
                </a:cubicBezTo>
                <a:cubicBezTo>
                  <a:pt x="716992" y="415800"/>
                  <a:pt x="682266" y="357919"/>
                  <a:pt x="721360" y="416560"/>
                </a:cubicBezTo>
                <a:cubicBezTo>
                  <a:pt x="724054" y="412520"/>
                  <a:pt x="780171" y="325901"/>
                  <a:pt x="792480" y="314960"/>
                </a:cubicBezTo>
                <a:cubicBezTo>
                  <a:pt x="810733" y="298735"/>
                  <a:pt x="833120" y="287867"/>
                  <a:pt x="853440" y="274320"/>
                </a:cubicBezTo>
                <a:cubicBezTo>
                  <a:pt x="892831" y="248059"/>
                  <a:pt x="872336" y="257861"/>
                  <a:pt x="914400" y="243840"/>
                </a:cubicBezTo>
                <a:cubicBezTo>
                  <a:pt x="916108" y="243982"/>
                  <a:pt x="1042026" y="234682"/>
                  <a:pt x="1066800" y="274320"/>
                </a:cubicBezTo>
                <a:lnTo>
                  <a:pt x="1097280" y="365760"/>
                </a:lnTo>
                <a:lnTo>
                  <a:pt x="1107440" y="396240"/>
                </a:lnTo>
                <a:lnTo>
                  <a:pt x="1117600" y="426720"/>
                </a:lnTo>
                <a:cubicBezTo>
                  <a:pt x="1171165" y="408865"/>
                  <a:pt x="1127823" y="428361"/>
                  <a:pt x="1178560" y="386080"/>
                </a:cubicBezTo>
                <a:cubicBezTo>
                  <a:pt x="1187941" y="378263"/>
                  <a:pt x="1199271" y="373086"/>
                  <a:pt x="1209040" y="365760"/>
                </a:cubicBezTo>
                <a:cubicBezTo>
                  <a:pt x="1226388" y="352749"/>
                  <a:pt x="1242492" y="338131"/>
                  <a:pt x="1259840" y="325120"/>
                </a:cubicBezTo>
                <a:cubicBezTo>
                  <a:pt x="1299445" y="295416"/>
                  <a:pt x="1283711" y="311480"/>
                  <a:pt x="1330960" y="284480"/>
                </a:cubicBezTo>
                <a:cubicBezTo>
                  <a:pt x="1341562" y="278422"/>
                  <a:pt x="1350838" y="270218"/>
                  <a:pt x="1361440" y="264160"/>
                </a:cubicBezTo>
                <a:cubicBezTo>
                  <a:pt x="1411644" y="235472"/>
                  <a:pt x="1390084" y="249471"/>
                  <a:pt x="1442720" y="233680"/>
                </a:cubicBezTo>
                <a:cubicBezTo>
                  <a:pt x="1463236" y="227525"/>
                  <a:pt x="1503680" y="213360"/>
                  <a:pt x="1503680" y="213360"/>
                </a:cubicBezTo>
                <a:cubicBezTo>
                  <a:pt x="1524000" y="216747"/>
                  <a:pt x="1546754" y="213299"/>
                  <a:pt x="1564640" y="223520"/>
                </a:cubicBezTo>
                <a:cubicBezTo>
                  <a:pt x="1573939" y="228833"/>
                  <a:pt x="1571858" y="243702"/>
                  <a:pt x="1574800" y="254000"/>
                </a:cubicBezTo>
                <a:cubicBezTo>
                  <a:pt x="1578636" y="267426"/>
                  <a:pt x="1581124" y="281214"/>
                  <a:pt x="1584960" y="294640"/>
                </a:cubicBezTo>
                <a:cubicBezTo>
                  <a:pt x="1587902" y="304938"/>
                  <a:pt x="1592178" y="314822"/>
                  <a:pt x="1595120" y="325120"/>
                </a:cubicBezTo>
                <a:cubicBezTo>
                  <a:pt x="1598956" y="338546"/>
                  <a:pt x="1601268" y="352385"/>
                  <a:pt x="1605280" y="365760"/>
                </a:cubicBezTo>
                <a:cubicBezTo>
                  <a:pt x="1611435" y="386276"/>
                  <a:pt x="1625600" y="426720"/>
                  <a:pt x="1625600" y="426720"/>
                </a:cubicBezTo>
                <a:cubicBezTo>
                  <a:pt x="1635760" y="419947"/>
                  <a:pt x="1646809" y="414347"/>
                  <a:pt x="1656080" y="406400"/>
                </a:cubicBezTo>
                <a:cubicBezTo>
                  <a:pt x="1670626" y="393932"/>
                  <a:pt x="1680780" y="376387"/>
                  <a:pt x="1696720" y="365760"/>
                </a:cubicBezTo>
                <a:cubicBezTo>
                  <a:pt x="1711895" y="355644"/>
                  <a:pt x="1731509" y="354173"/>
                  <a:pt x="1747520" y="345440"/>
                </a:cubicBezTo>
                <a:cubicBezTo>
                  <a:pt x="1768960" y="333746"/>
                  <a:pt x="1784788" y="310723"/>
                  <a:pt x="1808480" y="304800"/>
                </a:cubicBezTo>
                <a:cubicBezTo>
                  <a:pt x="1822027" y="301413"/>
                  <a:pt x="1836045" y="299543"/>
                  <a:pt x="1849120" y="294640"/>
                </a:cubicBezTo>
                <a:cubicBezTo>
                  <a:pt x="1863301" y="289322"/>
                  <a:pt x="1875839" y="280286"/>
                  <a:pt x="1889760" y="274320"/>
                </a:cubicBezTo>
                <a:cubicBezTo>
                  <a:pt x="1899604" y="270101"/>
                  <a:pt x="1910080" y="267547"/>
                  <a:pt x="1920240" y="264160"/>
                </a:cubicBezTo>
                <a:cubicBezTo>
                  <a:pt x="1940560" y="267547"/>
                  <a:pt x="1965697" y="260755"/>
                  <a:pt x="1981200" y="274320"/>
                </a:cubicBezTo>
                <a:cubicBezTo>
                  <a:pt x="1997320" y="288425"/>
                  <a:pt x="1994747" y="314960"/>
                  <a:pt x="2001520" y="335280"/>
                </a:cubicBezTo>
                <a:cubicBezTo>
                  <a:pt x="2004907" y="345440"/>
                  <a:pt x="2001520" y="362373"/>
                  <a:pt x="2011680" y="365760"/>
                </a:cubicBezTo>
                <a:lnTo>
                  <a:pt x="2042160" y="375920"/>
                </a:lnTo>
                <a:cubicBezTo>
                  <a:pt x="2076027" y="372533"/>
                  <a:pt x="2110385" y="372435"/>
                  <a:pt x="2143760" y="365760"/>
                </a:cubicBezTo>
                <a:cubicBezTo>
                  <a:pt x="2173299" y="359852"/>
                  <a:pt x="2207582" y="336956"/>
                  <a:pt x="2235200" y="325120"/>
                </a:cubicBezTo>
                <a:cubicBezTo>
                  <a:pt x="2245044" y="320901"/>
                  <a:pt x="2255930" y="319392"/>
                  <a:pt x="2265680" y="314960"/>
                </a:cubicBezTo>
                <a:cubicBezTo>
                  <a:pt x="2327772" y="286736"/>
                  <a:pt x="2340209" y="273184"/>
                  <a:pt x="2397760" y="254000"/>
                </a:cubicBezTo>
                <a:cubicBezTo>
                  <a:pt x="2411007" y="249584"/>
                  <a:pt x="2424853" y="247227"/>
                  <a:pt x="2438400" y="243840"/>
                </a:cubicBezTo>
                <a:lnTo>
                  <a:pt x="2468880" y="223520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186F223-D712-FA4F-B0E5-74C4D7B71975}"/>
              </a:ext>
            </a:extLst>
          </p:cNvPr>
          <p:cNvSpPr/>
          <p:nvPr/>
        </p:nvSpPr>
        <p:spPr>
          <a:xfrm>
            <a:off x="5762401" y="4137375"/>
            <a:ext cx="2468877" cy="89233"/>
          </a:xfrm>
          <a:custGeom>
            <a:avLst/>
            <a:gdLst>
              <a:gd name="connsiteX0" fmla="*/ 0 w 2113280"/>
              <a:gd name="connsiteY0" fmla="*/ 60960 h 92715"/>
              <a:gd name="connsiteX1" fmla="*/ 426720 w 2113280"/>
              <a:gd name="connsiteY1" fmla="*/ 60960 h 92715"/>
              <a:gd name="connsiteX2" fmla="*/ 477520 w 2113280"/>
              <a:gd name="connsiteY2" fmla="*/ 40640 h 92715"/>
              <a:gd name="connsiteX3" fmla="*/ 528320 w 2113280"/>
              <a:gd name="connsiteY3" fmla="*/ 30480 h 92715"/>
              <a:gd name="connsiteX4" fmla="*/ 558800 w 2113280"/>
              <a:gd name="connsiteY4" fmla="*/ 20320 h 92715"/>
              <a:gd name="connsiteX5" fmla="*/ 599440 w 2113280"/>
              <a:gd name="connsiteY5" fmla="*/ 10160 h 92715"/>
              <a:gd name="connsiteX6" fmla="*/ 812800 w 2113280"/>
              <a:gd name="connsiteY6" fmla="*/ 20320 h 92715"/>
              <a:gd name="connsiteX7" fmla="*/ 843280 w 2113280"/>
              <a:gd name="connsiteY7" fmla="*/ 40640 h 92715"/>
              <a:gd name="connsiteX8" fmla="*/ 853440 w 2113280"/>
              <a:gd name="connsiteY8" fmla="*/ 71120 h 92715"/>
              <a:gd name="connsiteX9" fmla="*/ 894080 w 2113280"/>
              <a:gd name="connsiteY9" fmla="*/ 60960 h 92715"/>
              <a:gd name="connsiteX10" fmla="*/ 924560 w 2113280"/>
              <a:gd name="connsiteY10" fmla="*/ 40640 h 92715"/>
              <a:gd name="connsiteX11" fmla="*/ 955040 w 2113280"/>
              <a:gd name="connsiteY11" fmla="*/ 30480 h 92715"/>
              <a:gd name="connsiteX12" fmla="*/ 1026160 w 2113280"/>
              <a:gd name="connsiteY12" fmla="*/ 0 h 92715"/>
              <a:gd name="connsiteX13" fmla="*/ 1117600 w 2113280"/>
              <a:gd name="connsiteY13" fmla="*/ 30480 h 92715"/>
              <a:gd name="connsiteX14" fmla="*/ 1137920 w 2113280"/>
              <a:gd name="connsiteY14" fmla="*/ 60960 h 92715"/>
              <a:gd name="connsiteX15" fmla="*/ 1168400 w 2113280"/>
              <a:gd name="connsiteY15" fmla="*/ 71120 h 92715"/>
              <a:gd name="connsiteX16" fmla="*/ 1198880 w 2113280"/>
              <a:gd name="connsiteY16" fmla="*/ 91440 h 92715"/>
              <a:gd name="connsiteX17" fmla="*/ 1402080 w 2113280"/>
              <a:gd name="connsiteY17" fmla="*/ 81280 h 92715"/>
              <a:gd name="connsiteX18" fmla="*/ 1483360 w 2113280"/>
              <a:gd name="connsiteY18" fmla="*/ 71120 h 92715"/>
              <a:gd name="connsiteX19" fmla="*/ 1696720 w 2113280"/>
              <a:gd name="connsiteY19" fmla="*/ 81280 h 92715"/>
              <a:gd name="connsiteX20" fmla="*/ 1849120 w 2113280"/>
              <a:gd name="connsiteY20" fmla="*/ 81280 h 92715"/>
              <a:gd name="connsiteX21" fmla="*/ 1879600 w 2113280"/>
              <a:gd name="connsiteY21" fmla="*/ 71120 h 92715"/>
              <a:gd name="connsiteX22" fmla="*/ 1971040 w 2113280"/>
              <a:gd name="connsiteY22" fmla="*/ 20320 h 92715"/>
              <a:gd name="connsiteX23" fmla="*/ 2113280 w 2113280"/>
              <a:gd name="connsiteY23" fmla="*/ 10160 h 9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13280" h="92715">
                <a:moveTo>
                  <a:pt x="0" y="60960"/>
                </a:moveTo>
                <a:cubicBezTo>
                  <a:pt x="164858" y="93932"/>
                  <a:pt x="97856" y="84450"/>
                  <a:pt x="426720" y="60960"/>
                </a:cubicBezTo>
                <a:cubicBezTo>
                  <a:pt x="444911" y="59661"/>
                  <a:pt x="460051" y="45881"/>
                  <a:pt x="477520" y="40640"/>
                </a:cubicBezTo>
                <a:cubicBezTo>
                  <a:pt x="494060" y="35678"/>
                  <a:pt x="511567" y="34668"/>
                  <a:pt x="528320" y="30480"/>
                </a:cubicBezTo>
                <a:cubicBezTo>
                  <a:pt x="538710" y="27883"/>
                  <a:pt x="548502" y="23262"/>
                  <a:pt x="558800" y="20320"/>
                </a:cubicBezTo>
                <a:cubicBezTo>
                  <a:pt x="572226" y="16484"/>
                  <a:pt x="585893" y="13547"/>
                  <a:pt x="599440" y="10160"/>
                </a:cubicBezTo>
                <a:cubicBezTo>
                  <a:pt x="670560" y="13547"/>
                  <a:pt x="742149" y="11489"/>
                  <a:pt x="812800" y="20320"/>
                </a:cubicBezTo>
                <a:cubicBezTo>
                  <a:pt x="824917" y="21835"/>
                  <a:pt x="835652" y="31105"/>
                  <a:pt x="843280" y="40640"/>
                </a:cubicBezTo>
                <a:cubicBezTo>
                  <a:pt x="849970" y="49003"/>
                  <a:pt x="850053" y="60960"/>
                  <a:pt x="853440" y="71120"/>
                </a:cubicBezTo>
                <a:cubicBezTo>
                  <a:pt x="866987" y="67733"/>
                  <a:pt x="881245" y="66461"/>
                  <a:pt x="894080" y="60960"/>
                </a:cubicBezTo>
                <a:cubicBezTo>
                  <a:pt x="905303" y="56150"/>
                  <a:pt x="913638" y="46101"/>
                  <a:pt x="924560" y="40640"/>
                </a:cubicBezTo>
                <a:cubicBezTo>
                  <a:pt x="934139" y="35851"/>
                  <a:pt x="945461" y="35269"/>
                  <a:pt x="955040" y="30480"/>
                </a:cubicBezTo>
                <a:cubicBezTo>
                  <a:pt x="1025204" y="-4602"/>
                  <a:pt x="941580" y="21145"/>
                  <a:pt x="1026160" y="0"/>
                </a:cubicBezTo>
                <a:cubicBezTo>
                  <a:pt x="1067029" y="6812"/>
                  <a:pt x="1089028" y="1908"/>
                  <a:pt x="1117600" y="30480"/>
                </a:cubicBezTo>
                <a:cubicBezTo>
                  <a:pt x="1126234" y="39114"/>
                  <a:pt x="1128385" y="53332"/>
                  <a:pt x="1137920" y="60960"/>
                </a:cubicBezTo>
                <a:cubicBezTo>
                  <a:pt x="1146283" y="67650"/>
                  <a:pt x="1158821" y="66331"/>
                  <a:pt x="1168400" y="71120"/>
                </a:cubicBezTo>
                <a:cubicBezTo>
                  <a:pt x="1179322" y="76581"/>
                  <a:pt x="1188720" y="84667"/>
                  <a:pt x="1198880" y="91440"/>
                </a:cubicBezTo>
                <a:cubicBezTo>
                  <a:pt x="1266613" y="88053"/>
                  <a:pt x="1334434" y="86112"/>
                  <a:pt x="1402080" y="81280"/>
                </a:cubicBezTo>
                <a:cubicBezTo>
                  <a:pt x="1429315" y="79335"/>
                  <a:pt x="1456056" y="71120"/>
                  <a:pt x="1483360" y="71120"/>
                </a:cubicBezTo>
                <a:cubicBezTo>
                  <a:pt x="1554561" y="71120"/>
                  <a:pt x="1625600" y="77893"/>
                  <a:pt x="1696720" y="81280"/>
                </a:cubicBezTo>
                <a:cubicBezTo>
                  <a:pt x="1771724" y="96281"/>
                  <a:pt x="1748413" y="96773"/>
                  <a:pt x="1849120" y="81280"/>
                </a:cubicBezTo>
                <a:cubicBezTo>
                  <a:pt x="1859705" y="79652"/>
                  <a:pt x="1870238" y="76321"/>
                  <a:pt x="1879600" y="71120"/>
                </a:cubicBezTo>
                <a:cubicBezTo>
                  <a:pt x="1956652" y="28313"/>
                  <a:pt x="1914242" y="36548"/>
                  <a:pt x="1971040" y="20320"/>
                </a:cubicBezTo>
                <a:cubicBezTo>
                  <a:pt x="2035349" y="1946"/>
                  <a:pt x="2019998" y="10160"/>
                  <a:pt x="2113280" y="10160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E21909-E271-9149-A456-4096B56C19DB}"/>
                  </a:ext>
                </a:extLst>
              </p:cNvPr>
              <p:cNvSpPr txBox="1"/>
              <p:nvPr/>
            </p:nvSpPr>
            <p:spPr>
              <a:xfrm>
                <a:off x="2552700" y="1395185"/>
                <a:ext cx="4038600" cy="61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baseline="-2500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>
                    <a:solidFill>
                      <a:schemeClr val="bg2"/>
                    </a:solidFill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baseline="-2500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baseline="-2500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,..</m:t>
                    </m:r>
                    <m:r>
                      <a:rPr lang="en-US" sz="3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sz="32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E21909-E271-9149-A456-4096B56C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700" y="1395185"/>
                <a:ext cx="4038600" cy="612604"/>
              </a:xfrm>
              <a:prstGeom prst="rect">
                <a:avLst/>
              </a:prstGeom>
              <a:blipFill>
                <a:blip r:embed="rId3"/>
                <a:stretch>
                  <a:fillRect l="-1254" t="-1020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D1B79F-CC04-5A40-B965-CA1658A44F17}"/>
                  </a:ext>
                </a:extLst>
              </p:cNvPr>
              <p:cNvSpPr txBox="1"/>
              <p:nvPr/>
            </p:nvSpPr>
            <p:spPr>
              <a:xfrm>
                <a:off x="454805" y="5134698"/>
                <a:ext cx="380392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200" b="0" i="1" baseline="-2500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=0.07</m:t>
                      </m:r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200" i="1" baseline="-2500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2.5</m:t>
                      </m:r>
                      <m:r>
                        <m:rPr>
                          <m:sty m:val="p"/>
                        </m:rP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⁡(0.002</m:t>
                      </m:r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200" b="0" i="1" baseline="-2500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D1B79F-CC04-5A40-B965-CA1658A44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05" y="5134698"/>
                <a:ext cx="3803926" cy="338554"/>
              </a:xfrm>
              <a:prstGeom prst="rect">
                <a:avLst/>
              </a:prstGeom>
              <a:blipFill>
                <a:blip r:embed="rId4"/>
                <a:stretch>
                  <a:fillRect l="-1338" t="-3571" r="-2341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CA20340-566E-E043-A363-6BA85428CF41}"/>
                  </a:ext>
                </a:extLst>
              </p:cNvPr>
              <p:cNvSpPr/>
              <p:nvPr/>
            </p:nvSpPr>
            <p:spPr>
              <a:xfrm>
                <a:off x="5677953" y="5110177"/>
                <a:ext cx="1802929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baseline="-2500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0.56</m:t>
                      </m:r>
                      <m:r>
                        <a:rPr 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baseline="-2500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aseline="300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CA20340-566E-E043-A363-6BA85428C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953" y="5110177"/>
                <a:ext cx="1802929" cy="374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94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0A1F-5C62-C64C-903F-F29C4F55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659"/>
            <a:ext cx="3200400" cy="1080000"/>
          </a:xfrm>
        </p:spPr>
        <p:txBody>
          <a:bodyPr/>
          <a:lstStyle/>
          <a:p>
            <a:r>
              <a:rPr lang="en-US" dirty="0"/>
              <a:t>CMAGEP-MTSC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1EC45-A3EC-F445-A23A-EEDB0C2A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45E08-3E15-FA45-8E02-4F465366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748DC-8A5E-8449-BF7A-ED25D2062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8</a:t>
            </a:fld>
            <a:endParaRPr lang="en-IE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50CC5E7-1E9F-FD4B-93BA-94F36FFE7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1036"/>
            <a:ext cx="7772400" cy="6133472"/>
          </a:xfrm>
        </p:spPr>
      </p:pic>
    </p:spTree>
    <p:extLst>
      <p:ext uri="{BB962C8B-B14F-4D97-AF65-F5344CB8AC3E}">
        <p14:creationId xmlns:p14="http://schemas.microsoft.com/office/powerpoint/2010/main" val="224911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C386-D51E-E348-A16F-FF18ABF1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Symbolic Regression: Capturing Non-linearities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4ED20-D11A-6E44-ADCB-6A65CE33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 April 2019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5F102-7972-1147-98E6-D6FA3E553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Insight Centre for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45F64-E86D-3D46-88FC-4D6057D0D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IE"/>
              <a:t>Slide </a:t>
            </a:r>
            <a:fld id="{E9E40677-34F5-4F99-8E9A-3AEB99CC993B}" type="slidenum">
              <a:rPr lang="en-IE" smtClean="0"/>
              <a:pPr/>
              <a:t>9</a:t>
            </a:fld>
            <a:endParaRPr lang="en-I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EBDE9-4640-8E49-836A-B825A6463390}"/>
              </a:ext>
            </a:extLst>
          </p:cNvPr>
          <p:cNvGrpSpPr/>
          <p:nvPr/>
        </p:nvGrpSpPr>
        <p:grpSpPr>
          <a:xfrm>
            <a:off x="609600" y="1506720"/>
            <a:ext cx="6096000" cy="3674880"/>
            <a:chOff x="685800" y="2819400"/>
            <a:chExt cx="1371601" cy="13716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98424E-6517-614A-8449-BA9BAE2837F7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3962400"/>
              <a:ext cx="137160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8017A6-4648-4149-98E7-C1E2C5A97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2819400"/>
              <a:ext cx="0" cy="13716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8DB41F0F-90C6-DD4D-8A51-9C1CB6565144}"/>
              </a:ext>
            </a:extLst>
          </p:cNvPr>
          <p:cNvSpPr/>
          <p:nvPr/>
        </p:nvSpPr>
        <p:spPr>
          <a:xfrm>
            <a:off x="2743200" y="2615041"/>
            <a:ext cx="329041" cy="3290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611808-A19D-8A46-9219-C95A701EE745}"/>
              </a:ext>
            </a:extLst>
          </p:cNvPr>
          <p:cNvSpPr/>
          <p:nvPr/>
        </p:nvSpPr>
        <p:spPr>
          <a:xfrm>
            <a:off x="4173265" y="1820962"/>
            <a:ext cx="329041" cy="3290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10A64B-BA71-304F-A1C1-5E2BF150DFA3}"/>
              </a:ext>
            </a:extLst>
          </p:cNvPr>
          <p:cNvSpPr/>
          <p:nvPr/>
        </p:nvSpPr>
        <p:spPr>
          <a:xfrm>
            <a:off x="1952146" y="3339239"/>
            <a:ext cx="329041" cy="3290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E78BFD4-8821-3F48-BC74-022210CD7203}"/>
              </a:ext>
            </a:extLst>
          </p:cNvPr>
          <p:cNvSpPr/>
          <p:nvPr/>
        </p:nvSpPr>
        <p:spPr>
          <a:xfrm>
            <a:off x="4038600" y="3503760"/>
            <a:ext cx="329041" cy="3290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71BEFD-74DE-9C48-A8F5-68D6224CA6D5}"/>
              </a:ext>
            </a:extLst>
          </p:cNvPr>
          <p:cNvSpPr/>
          <p:nvPr/>
        </p:nvSpPr>
        <p:spPr>
          <a:xfrm>
            <a:off x="4517546" y="2830879"/>
            <a:ext cx="329041" cy="3290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588336-98D5-8A4A-8F93-256BF4583DF8}"/>
              </a:ext>
            </a:extLst>
          </p:cNvPr>
          <p:cNvSpPr/>
          <p:nvPr/>
        </p:nvSpPr>
        <p:spPr>
          <a:xfrm>
            <a:off x="5807599" y="3206260"/>
            <a:ext cx="329041" cy="3290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56B353-7C0B-0B41-9379-3C1045582C8D}"/>
              </a:ext>
            </a:extLst>
          </p:cNvPr>
          <p:cNvSpPr/>
          <p:nvPr/>
        </p:nvSpPr>
        <p:spPr>
          <a:xfrm>
            <a:off x="3382746" y="2453539"/>
            <a:ext cx="329041" cy="3290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533A3F-F90B-224E-A5E4-304A736F2D85}"/>
              </a:ext>
            </a:extLst>
          </p:cNvPr>
          <p:cNvSpPr/>
          <p:nvPr/>
        </p:nvSpPr>
        <p:spPr>
          <a:xfrm>
            <a:off x="5009414" y="3698920"/>
            <a:ext cx="329041" cy="3290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6CEAD5-17AB-964C-BBA6-A37B48F4A163}"/>
              </a:ext>
            </a:extLst>
          </p:cNvPr>
          <p:cNvSpPr/>
          <p:nvPr/>
        </p:nvSpPr>
        <p:spPr>
          <a:xfrm>
            <a:off x="1766146" y="2395258"/>
            <a:ext cx="329041" cy="3290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7B0BB3-6FA0-7D42-93D1-BACD1CE0D28A}"/>
              </a:ext>
            </a:extLst>
          </p:cNvPr>
          <p:cNvCxnSpPr>
            <a:cxnSpLocks/>
          </p:cNvCxnSpPr>
          <p:nvPr/>
        </p:nvCxnSpPr>
        <p:spPr>
          <a:xfrm flipH="1">
            <a:off x="1118134" y="2259431"/>
            <a:ext cx="5587466" cy="124432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139D86-EC27-594F-9F8A-A678A8AC5195}"/>
              </a:ext>
            </a:extLst>
          </p:cNvPr>
          <p:cNvSpPr txBox="1"/>
          <p:nvPr/>
        </p:nvSpPr>
        <p:spPr>
          <a:xfrm>
            <a:off x="6136640" y="1756634"/>
            <a:ext cx="21377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Linear regression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26E18-2111-2247-85BB-6776F251F0E5}"/>
              </a:ext>
            </a:extLst>
          </p:cNvPr>
          <p:cNvSpPr txBox="1"/>
          <p:nvPr/>
        </p:nvSpPr>
        <p:spPr>
          <a:xfrm>
            <a:off x="5476577" y="3628792"/>
            <a:ext cx="245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Symbolic regression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339B1B0-FD5C-5A42-9D3D-64E80428A8C4}"/>
              </a:ext>
            </a:extLst>
          </p:cNvPr>
          <p:cNvSpPr/>
          <p:nvPr/>
        </p:nvSpPr>
        <p:spPr>
          <a:xfrm>
            <a:off x="1442720" y="2204720"/>
            <a:ext cx="4673600" cy="1808480"/>
          </a:xfrm>
          <a:custGeom>
            <a:avLst/>
            <a:gdLst>
              <a:gd name="connsiteX0" fmla="*/ 0 w 4673600"/>
              <a:gd name="connsiteY0" fmla="*/ 487680 h 1808480"/>
              <a:gd name="connsiteX1" fmla="*/ 10160 w 4673600"/>
              <a:gd name="connsiteY1" fmla="*/ 579120 h 1808480"/>
              <a:gd name="connsiteX2" fmla="*/ 50800 w 4673600"/>
              <a:gd name="connsiteY2" fmla="*/ 660400 h 1808480"/>
              <a:gd name="connsiteX3" fmla="*/ 91440 w 4673600"/>
              <a:gd name="connsiteY3" fmla="*/ 731520 h 1808480"/>
              <a:gd name="connsiteX4" fmla="*/ 142240 w 4673600"/>
              <a:gd name="connsiteY4" fmla="*/ 792480 h 1808480"/>
              <a:gd name="connsiteX5" fmla="*/ 172720 w 4673600"/>
              <a:gd name="connsiteY5" fmla="*/ 822960 h 1808480"/>
              <a:gd name="connsiteX6" fmla="*/ 264160 w 4673600"/>
              <a:gd name="connsiteY6" fmla="*/ 883920 h 1808480"/>
              <a:gd name="connsiteX7" fmla="*/ 355600 w 4673600"/>
              <a:gd name="connsiteY7" fmla="*/ 914400 h 1808480"/>
              <a:gd name="connsiteX8" fmla="*/ 406400 w 4673600"/>
              <a:gd name="connsiteY8" fmla="*/ 934720 h 1808480"/>
              <a:gd name="connsiteX9" fmla="*/ 538480 w 4673600"/>
              <a:gd name="connsiteY9" fmla="*/ 955040 h 1808480"/>
              <a:gd name="connsiteX10" fmla="*/ 711200 w 4673600"/>
              <a:gd name="connsiteY10" fmla="*/ 944880 h 1808480"/>
              <a:gd name="connsiteX11" fmla="*/ 741680 w 4673600"/>
              <a:gd name="connsiteY11" fmla="*/ 934720 h 1808480"/>
              <a:gd name="connsiteX12" fmla="*/ 802640 w 4673600"/>
              <a:gd name="connsiteY12" fmla="*/ 894080 h 1808480"/>
              <a:gd name="connsiteX13" fmla="*/ 833120 w 4673600"/>
              <a:gd name="connsiteY13" fmla="*/ 873760 h 1808480"/>
              <a:gd name="connsiteX14" fmla="*/ 873760 w 4673600"/>
              <a:gd name="connsiteY14" fmla="*/ 812800 h 1808480"/>
              <a:gd name="connsiteX15" fmla="*/ 904240 w 4673600"/>
              <a:gd name="connsiteY15" fmla="*/ 741680 h 1808480"/>
              <a:gd name="connsiteX16" fmla="*/ 914400 w 4673600"/>
              <a:gd name="connsiteY16" fmla="*/ 711200 h 1808480"/>
              <a:gd name="connsiteX17" fmla="*/ 934720 w 4673600"/>
              <a:gd name="connsiteY17" fmla="*/ 680720 h 1808480"/>
              <a:gd name="connsiteX18" fmla="*/ 955040 w 4673600"/>
              <a:gd name="connsiteY18" fmla="*/ 619760 h 1808480"/>
              <a:gd name="connsiteX19" fmla="*/ 1056640 w 4673600"/>
              <a:gd name="connsiteY19" fmla="*/ 477520 h 1808480"/>
              <a:gd name="connsiteX20" fmla="*/ 1127760 w 4673600"/>
              <a:gd name="connsiteY20" fmla="*/ 406400 h 1808480"/>
              <a:gd name="connsiteX21" fmla="*/ 1198880 w 4673600"/>
              <a:gd name="connsiteY21" fmla="*/ 335280 h 1808480"/>
              <a:gd name="connsiteX22" fmla="*/ 1249680 w 4673600"/>
              <a:gd name="connsiteY22" fmla="*/ 284480 h 1808480"/>
              <a:gd name="connsiteX23" fmla="*/ 1330960 w 4673600"/>
              <a:gd name="connsiteY23" fmla="*/ 203200 h 1808480"/>
              <a:gd name="connsiteX24" fmla="*/ 1391920 w 4673600"/>
              <a:gd name="connsiteY24" fmla="*/ 162560 h 1808480"/>
              <a:gd name="connsiteX25" fmla="*/ 1442720 w 4673600"/>
              <a:gd name="connsiteY25" fmla="*/ 121920 h 1808480"/>
              <a:gd name="connsiteX26" fmla="*/ 1473200 w 4673600"/>
              <a:gd name="connsiteY26" fmla="*/ 101600 h 1808480"/>
              <a:gd name="connsiteX27" fmla="*/ 1503680 w 4673600"/>
              <a:gd name="connsiteY27" fmla="*/ 71120 h 1808480"/>
              <a:gd name="connsiteX28" fmla="*/ 1534160 w 4673600"/>
              <a:gd name="connsiteY28" fmla="*/ 60960 h 1808480"/>
              <a:gd name="connsiteX29" fmla="*/ 1574800 w 4673600"/>
              <a:gd name="connsiteY29" fmla="*/ 40640 h 1808480"/>
              <a:gd name="connsiteX30" fmla="*/ 1696720 w 4673600"/>
              <a:gd name="connsiteY30" fmla="*/ 0 h 1808480"/>
              <a:gd name="connsiteX31" fmla="*/ 1940560 w 4673600"/>
              <a:gd name="connsiteY31" fmla="*/ 10160 h 1808480"/>
              <a:gd name="connsiteX32" fmla="*/ 1971040 w 4673600"/>
              <a:gd name="connsiteY32" fmla="*/ 30480 h 1808480"/>
              <a:gd name="connsiteX33" fmla="*/ 2032000 w 4673600"/>
              <a:gd name="connsiteY33" fmla="*/ 50800 h 1808480"/>
              <a:gd name="connsiteX34" fmla="*/ 2062480 w 4673600"/>
              <a:gd name="connsiteY34" fmla="*/ 71120 h 1808480"/>
              <a:gd name="connsiteX35" fmla="*/ 2275840 w 4673600"/>
              <a:gd name="connsiteY35" fmla="*/ 81280 h 1808480"/>
              <a:gd name="connsiteX36" fmla="*/ 2306320 w 4673600"/>
              <a:gd name="connsiteY36" fmla="*/ 91440 h 1808480"/>
              <a:gd name="connsiteX37" fmla="*/ 2346960 w 4673600"/>
              <a:gd name="connsiteY37" fmla="*/ 101600 h 1808480"/>
              <a:gd name="connsiteX38" fmla="*/ 2387600 w 4673600"/>
              <a:gd name="connsiteY38" fmla="*/ 132080 h 1808480"/>
              <a:gd name="connsiteX39" fmla="*/ 2418080 w 4673600"/>
              <a:gd name="connsiteY39" fmla="*/ 152400 h 1808480"/>
              <a:gd name="connsiteX40" fmla="*/ 2448560 w 4673600"/>
              <a:gd name="connsiteY40" fmla="*/ 162560 h 1808480"/>
              <a:gd name="connsiteX41" fmla="*/ 2468880 w 4673600"/>
              <a:gd name="connsiteY41" fmla="*/ 193040 h 1808480"/>
              <a:gd name="connsiteX42" fmla="*/ 2499360 w 4673600"/>
              <a:gd name="connsiteY42" fmla="*/ 213360 h 1808480"/>
              <a:gd name="connsiteX43" fmla="*/ 2540000 w 4673600"/>
              <a:gd name="connsiteY43" fmla="*/ 243840 h 1808480"/>
              <a:gd name="connsiteX44" fmla="*/ 2570480 w 4673600"/>
              <a:gd name="connsiteY44" fmla="*/ 284480 h 1808480"/>
              <a:gd name="connsiteX45" fmla="*/ 2580640 w 4673600"/>
              <a:gd name="connsiteY45" fmla="*/ 314960 h 1808480"/>
              <a:gd name="connsiteX46" fmla="*/ 2621280 w 4673600"/>
              <a:gd name="connsiteY46" fmla="*/ 375920 h 1808480"/>
              <a:gd name="connsiteX47" fmla="*/ 2631440 w 4673600"/>
              <a:gd name="connsiteY47" fmla="*/ 406400 h 1808480"/>
              <a:gd name="connsiteX48" fmla="*/ 2621280 w 4673600"/>
              <a:gd name="connsiteY48" fmla="*/ 599440 h 1808480"/>
              <a:gd name="connsiteX49" fmla="*/ 2590800 w 4673600"/>
              <a:gd name="connsiteY49" fmla="*/ 660400 h 1808480"/>
              <a:gd name="connsiteX50" fmla="*/ 2570480 w 4673600"/>
              <a:gd name="connsiteY50" fmla="*/ 701040 h 1808480"/>
              <a:gd name="connsiteX51" fmla="*/ 2560320 w 4673600"/>
              <a:gd name="connsiteY51" fmla="*/ 741680 h 1808480"/>
              <a:gd name="connsiteX52" fmla="*/ 2519680 w 4673600"/>
              <a:gd name="connsiteY52" fmla="*/ 802640 h 1808480"/>
              <a:gd name="connsiteX53" fmla="*/ 2499360 w 4673600"/>
              <a:gd name="connsiteY53" fmla="*/ 863600 h 1808480"/>
              <a:gd name="connsiteX54" fmla="*/ 2489200 w 4673600"/>
              <a:gd name="connsiteY54" fmla="*/ 894080 h 1808480"/>
              <a:gd name="connsiteX55" fmla="*/ 2448560 w 4673600"/>
              <a:gd name="connsiteY55" fmla="*/ 965200 h 1808480"/>
              <a:gd name="connsiteX56" fmla="*/ 2407920 w 4673600"/>
              <a:gd name="connsiteY56" fmla="*/ 1026160 h 1808480"/>
              <a:gd name="connsiteX57" fmla="*/ 2387600 w 4673600"/>
              <a:gd name="connsiteY57" fmla="*/ 1056640 h 1808480"/>
              <a:gd name="connsiteX58" fmla="*/ 2357120 w 4673600"/>
              <a:gd name="connsiteY58" fmla="*/ 1148080 h 1808480"/>
              <a:gd name="connsiteX59" fmla="*/ 2346960 w 4673600"/>
              <a:gd name="connsiteY59" fmla="*/ 1178560 h 1808480"/>
              <a:gd name="connsiteX60" fmla="*/ 2326640 w 4673600"/>
              <a:gd name="connsiteY60" fmla="*/ 1270000 h 1808480"/>
              <a:gd name="connsiteX61" fmla="*/ 2346960 w 4673600"/>
              <a:gd name="connsiteY61" fmla="*/ 1432560 h 1808480"/>
              <a:gd name="connsiteX62" fmla="*/ 2357120 w 4673600"/>
              <a:gd name="connsiteY62" fmla="*/ 1473200 h 1808480"/>
              <a:gd name="connsiteX63" fmla="*/ 2387600 w 4673600"/>
              <a:gd name="connsiteY63" fmla="*/ 1513840 h 1808480"/>
              <a:gd name="connsiteX64" fmla="*/ 2397760 w 4673600"/>
              <a:gd name="connsiteY64" fmla="*/ 1544320 h 1808480"/>
              <a:gd name="connsiteX65" fmla="*/ 2458720 w 4673600"/>
              <a:gd name="connsiteY65" fmla="*/ 1635760 h 1808480"/>
              <a:gd name="connsiteX66" fmla="*/ 2479040 w 4673600"/>
              <a:gd name="connsiteY66" fmla="*/ 1666240 h 1808480"/>
              <a:gd name="connsiteX67" fmla="*/ 2611120 w 4673600"/>
              <a:gd name="connsiteY67" fmla="*/ 1778000 h 1808480"/>
              <a:gd name="connsiteX68" fmla="*/ 2661920 w 4673600"/>
              <a:gd name="connsiteY68" fmla="*/ 1798320 h 1808480"/>
              <a:gd name="connsiteX69" fmla="*/ 2722880 w 4673600"/>
              <a:gd name="connsiteY69" fmla="*/ 1808480 h 1808480"/>
              <a:gd name="connsiteX70" fmla="*/ 2936240 w 4673600"/>
              <a:gd name="connsiteY70" fmla="*/ 1798320 h 1808480"/>
              <a:gd name="connsiteX71" fmla="*/ 3017520 w 4673600"/>
              <a:gd name="connsiteY71" fmla="*/ 1767840 h 1808480"/>
              <a:gd name="connsiteX72" fmla="*/ 3058160 w 4673600"/>
              <a:gd name="connsiteY72" fmla="*/ 1757680 h 1808480"/>
              <a:gd name="connsiteX73" fmla="*/ 3129280 w 4673600"/>
              <a:gd name="connsiteY73" fmla="*/ 1737360 h 1808480"/>
              <a:gd name="connsiteX74" fmla="*/ 3180080 w 4673600"/>
              <a:gd name="connsiteY74" fmla="*/ 1706880 h 1808480"/>
              <a:gd name="connsiteX75" fmla="*/ 3251200 w 4673600"/>
              <a:gd name="connsiteY75" fmla="*/ 1676400 h 1808480"/>
              <a:gd name="connsiteX76" fmla="*/ 3342640 w 4673600"/>
              <a:gd name="connsiteY76" fmla="*/ 1595120 h 1808480"/>
              <a:gd name="connsiteX77" fmla="*/ 3383280 w 4673600"/>
              <a:gd name="connsiteY77" fmla="*/ 1574800 h 1808480"/>
              <a:gd name="connsiteX78" fmla="*/ 3515360 w 4673600"/>
              <a:gd name="connsiteY78" fmla="*/ 1483360 h 1808480"/>
              <a:gd name="connsiteX79" fmla="*/ 3576320 w 4673600"/>
              <a:gd name="connsiteY79" fmla="*/ 1422400 h 1808480"/>
              <a:gd name="connsiteX80" fmla="*/ 3596640 w 4673600"/>
              <a:gd name="connsiteY80" fmla="*/ 1391920 h 1808480"/>
              <a:gd name="connsiteX81" fmla="*/ 3627120 w 4673600"/>
              <a:gd name="connsiteY81" fmla="*/ 1371600 h 1808480"/>
              <a:gd name="connsiteX82" fmla="*/ 3708400 w 4673600"/>
              <a:gd name="connsiteY82" fmla="*/ 1249680 h 1808480"/>
              <a:gd name="connsiteX83" fmla="*/ 3728720 w 4673600"/>
              <a:gd name="connsiteY83" fmla="*/ 1219200 h 1808480"/>
              <a:gd name="connsiteX84" fmla="*/ 3759200 w 4673600"/>
              <a:gd name="connsiteY84" fmla="*/ 1209040 h 1808480"/>
              <a:gd name="connsiteX85" fmla="*/ 3820160 w 4673600"/>
              <a:gd name="connsiteY85" fmla="*/ 1168400 h 1808480"/>
              <a:gd name="connsiteX86" fmla="*/ 3942080 w 4673600"/>
              <a:gd name="connsiteY86" fmla="*/ 1137920 h 1808480"/>
              <a:gd name="connsiteX87" fmla="*/ 4064000 w 4673600"/>
              <a:gd name="connsiteY87" fmla="*/ 1148080 h 1808480"/>
              <a:gd name="connsiteX88" fmla="*/ 4094480 w 4673600"/>
              <a:gd name="connsiteY88" fmla="*/ 1158240 h 1808480"/>
              <a:gd name="connsiteX89" fmla="*/ 4124960 w 4673600"/>
              <a:gd name="connsiteY89" fmla="*/ 1188720 h 1808480"/>
              <a:gd name="connsiteX90" fmla="*/ 4155440 w 4673600"/>
              <a:gd name="connsiteY90" fmla="*/ 1209040 h 1808480"/>
              <a:gd name="connsiteX91" fmla="*/ 4206240 w 4673600"/>
              <a:gd name="connsiteY91" fmla="*/ 1280160 h 1808480"/>
              <a:gd name="connsiteX92" fmla="*/ 4236720 w 4673600"/>
              <a:gd name="connsiteY92" fmla="*/ 1320800 h 1808480"/>
              <a:gd name="connsiteX93" fmla="*/ 4277360 w 4673600"/>
              <a:gd name="connsiteY93" fmla="*/ 1381760 h 1808480"/>
              <a:gd name="connsiteX94" fmla="*/ 4328160 w 4673600"/>
              <a:gd name="connsiteY94" fmla="*/ 1442720 h 1808480"/>
              <a:gd name="connsiteX95" fmla="*/ 4358640 w 4673600"/>
              <a:gd name="connsiteY95" fmla="*/ 1452880 h 1808480"/>
              <a:gd name="connsiteX96" fmla="*/ 4389120 w 4673600"/>
              <a:gd name="connsiteY96" fmla="*/ 1473200 h 1808480"/>
              <a:gd name="connsiteX97" fmla="*/ 4470400 w 4673600"/>
              <a:gd name="connsiteY97" fmla="*/ 1493520 h 1808480"/>
              <a:gd name="connsiteX98" fmla="*/ 4673600 w 4673600"/>
              <a:gd name="connsiteY98" fmla="*/ 1503680 h 180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673600" h="1808480">
                <a:moveTo>
                  <a:pt x="0" y="487680"/>
                </a:moveTo>
                <a:cubicBezTo>
                  <a:pt x="3387" y="518160"/>
                  <a:pt x="3734" y="549133"/>
                  <a:pt x="10160" y="579120"/>
                </a:cubicBezTo>
                <a:cubicBezTo>
                  <a:pt x="18009" y="615748"/>
                  <a:pt x="31750" y="631824"/>
                  <a:pt x="50800" y="660400"/>
                </a:cubicBezTo>
                <a:cubicBezTo>
                  <a:pt x="70478" y="739113"/>
                  <a:pt x="44878" y="666333"/>
                  <a:pt x="91440" y="731520"/>
                </a:cubicBezTo>
                <a:cubicBezTo>
                  <a:pt x="160235" y="827833"/>
                  <a:pt x="64479" y="727679"/>
                  <a:pt x="142240" y="792480"/>
                </a:cubicBezTo>
                <a:cubicBezTo>
                  <a:pt x="153278" y="801678"/>
                  <a:pt x="161811" y="813609"/>
                  <a:pt x="172720" y="822960"/>
                </a:cubicBezTo>
                <a:cubicBezTo>
                  <a:pt x="196543" y="843380"/>
                  <a:pt x="236875" y="870277"/>
                  <a:pt x="264160" y="883920"/>
                </a:cubicBezTo>
                <a:cubicBezTo>
                  <a:pt x="327760" y="915720"/>
                  <a:pt x="297393" y="894998"/>
                  <a:pt x="355600" y="914400"/>
                </a:cubicBezTo>
                <a:cubicBezTo>
                  <a:pt x="372902" y="920167"/>
                  <a:pt x="388931" y="929479"/>
                  <a:pt x="406400" y="934720"/>
                </a:cubicBezTo>
                <a:cubicBezTo>
                  <a:pt x="439646" y="944694"/>
                  <a:pt x="510153" y="951499"/>
                  <a:pt x="538480" y="955040"/>
                </a:cubicBezTo>
                <a:cubicBezTo>
                  <a:pt x="596053" y="951653"/>
                  <a:pt x="653813" y="950619"/>
                  <a:pt x="711200" y="944880"/>
                </a:cubicBezTo>
                <a:cubicBezTo>
                  <a:pt x="721856" y="943814"/>
                  <a:pt x="732318" y="939921"/>
                  <a:pt x="741680" y="934720"/>
                </a:cubicBezTo>
                <a:cubicBezTo>
                  <a:pt x="763028" y="922860"/>
                  <a:pt x="782320" y="907627"/>
                  <a:pt x="802640" y="894080"/>
                </a:cubicBezTo>
                <a:lnTo>
                  <a:pt x="833120" y="873760"/>
                </a:lnTo>
                <a:cubicBezTo>
                  <a:pt x="846667" y="853440"/>
                  <a:pt x="866037" y="835968"/>
                  <a:pt x="873760" y="812800"/>
                </a:cubicBezTo>
                <a:cubicBezTo>
                  <a:pt x="897587" y="741319"/>
                  <a:pt x="866576" y="829563"/>
                  <a:pt x="904240" y="741680"/>
                </a:cubicBezTo>
                <a:cubicBezTo>
                  <a:pt x="908459" y="731836"/>
                  <a:pt x="909611" y="720779"/>
                  <a:pt x="914400" y="711200"/>
                </a:cubicBezTo>
                <a:cubicBezTo>
                  <a:pt x="919861" y="700278"/>
                  <a:pt x="929761" y="691878"/>
                  <a:pt x="934720" y="680720"/>
                </a:cubicBezTo>
                <a:cubicBezTo>
                  <a:pt x="943419" y="661147"/>
                  <a:pt x="943159" y="637582"/>
                  <a:pt x="955040" y="619760"/>
                </a:cubicBezTo>
                <a:cubicBezTo>
                  <a:pt x="978116" y="585147"/>
                  <a:pt x="1031436" y="502724"/>
                  <a:pt x="1056640" y="477520"/>
                </a:cubicBezTo>
                <a:cubicBezTo>
                  <a:pt x="1080347" y="453813"/>
                  <a:pt x="1106816" y="432580"/>
                  <a:pt x="1127760" y="406400"/>
                </a:cubicBezTo>
                <a:cubicBezTo>
                  <a:pt x="1176028" y="346065"/>
                  <a:pt x="1150357" y="367629"/>
                  <a:pt x="1198880" y="335280"/>
                </a:cubicBezTo>
                <a:cubicBezTo>
                  <a:pt x="1242646" y="269631"/>
                  <a:pt x="1192367" y="336583"/>
                  <a:pt x="1249680" y="284480"/>
                </a:cubicBezTo>
                <a:cubicBezTo>
                  <a:pt x="1278031" y="258706"/>
                  <a:pt x="1299079" y="224454"/>
                  <a:pt x="1330960" y="203200"/>
                </a:cubicBezTo>
                <a:cubicBezTo>
                  <a:pt x="1351280" y="189653"/>
                  <a:pt x="1372850" y="177816"/>
                  <a:pt x="1391920" y="162560"/>
                </a:cubicBezTo>
                <a:cubicBezTo>
                  <a:pt x="1408853" y="149013"/>
                  <a:pt x="1425372" y="134931"/>
                  <a:pt x="1442720" y="121920"/>
                </a:cubicBezTo>
                <a:cubicBezTo>
                  <a:pt x="1452489" y="114594"/>
                  <a:pt x="1463819" y="109417"/>
                  <a:pt x="1473200" y="101600"/>
                </a:cubicBezTo>
                <a:cubicBezTo>
                  <a:pt x="1484238" y="92402"/>
                  <a:pt x="1491725" y="79090"/>
                  <a:pt x="1503680" y="71120"/>
                </a:cubicBezTo>
                <a:cubicBezTo>
                  <a:pt x="1512591" y="65179"/>
                  <a:pt x="1524316" y="65179"/>
                  <a:pt x="1534160" y="60960"/>
                </a:cubicBezTo>
                <a:cubicBezTo>
                  <a:pt x="1548081" y="54994"/>
                  <a:pt x="1560432" y="45429"/>
                  <a:pt x="1574800" y="40640"/>
                </a:cubicBezTo>
                <a:cubicBezTo>
                  <a:pt x="1718760" y="-7347"/>
                  <a:pt x="1605077" y="45822"/>
                  <a:pt x="1696720" y="0"/>
                </a:cubicBezTo>
                <a:cubicBezTo>
                  <a:pt x="1778000" y="3387"/>
                  <a:pt x="1859707" y="1176"/>
                  <a:pt x="1940560" y="10160"/>
                </a:cubicBezTo>
                <a:cubicBezTo>
                  <a:pt x="1952696" y="11508"/>
                  <a:pt x="1959882" y="25521"/>
                  <a:pt x="1971040" y="30480"/>
                </a:cubicBezTo>
                <a:cubicBezTo>
                  <a:pt x="1990613" y="39179"/>
                  <a:pt x="2014178" y="38919"/>
                  <a:pt x="2032000" y="50800"/>
                </a:cubicBezTo>
                <a:cubicBezTo>
                  <a:pt x="2042160" y="57573"/>
                  <a:pt x="2050363" y="69605"/>
                  <a:pt x="2062480" y="71120"/>
                </a:cubicBezTo>
                <a:cubicBezTo>
                  <a:pt x="2133131" y="79951"/>
                  <a:pt x="2204720" y="77893"/>
                  <a:pt x="2275840" y="81280"/>
                </a:cubicBezTo>
                <a:cubicBezTo>
                  <a:pt x="2286000" y="84667"/>
                  <a:pt x="2296022" y="88498"/>
                  <a:pt x="2306320" y="91440"/>
                </a:cubicBezTo>
                <a:cubicBezTo>
                  <a:pt x="2319746" y="95276"/>
                  <a:pt x="2334471" y="95355"/>
                  <a:pt x="2346960" y="101600"/>
                </a:cubicBezTo>
                <a:cubicBezTo>
                  <a:pt x="2362106" y="109173"/>
                  <a:pt x="2373821" y="122238"/>
                  <a:pt x="2387600" y="132080"/>
                </a:cubicBezTo>
                <a:cubicBezTo>
                  <a:pt x="2397536" y="139177"/>
                  <a:pt x="2407158" y="146939"/>
                  <a:pt x="2418080" y="152400"/>
                </a:cubicBezTo>
                <a:cubicBezTo>
                  <a:pt x="2427659" y="157189"/>
                  <a:pt x="2438400" y="159173"/>
                  <a:pt x="2448560" y="162560"/>
                </a:cubicBezTo>
                <a:cubicBezTo>
                  <a:pt x="2455333" y="172720"/>
                  <a:pt x="2460246" y="184406"/>
                  <a:pt x="2468880" y="193040"/>
                </a:cubicBezTo>
                <a:cubicBezTo>
                  <a:pt x="2477514" y="201674"/>
                  <a:pt x="2489424" y="206263"/>
                  <a:pt x="2499360" y="213360"/>
                </a:cubicBezTo>
                <a:cubicBezTo>
                  <a:pt x="2513139" y="223202"/>
                  <a:pt x="2528026" y="231866"/>
                  <a:pt x="2540000" y="243840"/>
                </a:cubicBezTo>
                <a:cubicBezTo>
                  <a:pt x="2551974" y="255814"/>
                  <a:pt x="2560320" y="270933"/>
                  <a:pt x="2570480" y="284480"/>
                </a:cubicBezTo>
                <a:cubicBezTo>
                  <a:pt x="2573867" y="294640"/>
                  <a:pt x="2575439" y="305598"/>
                  <a:pt x="2580640" y="314960"/>
                </a:cubicBezTo>
                <a:cubicBezTo>
                  <a:pt x="2592500" y="336308"/>
                  <a:pt x="2613557" y="352752"/>
                  <a:pt x="2621280" y="375920"/>
                </a:cubicBezTo>
                <a:lnTo>
                  <a:pt x="2631440" y="406400"/>
                </a:lnTo>
                <a:cubicBezTo>
                  <a:pt x="2628053" y="470747"/>
                  <a:pt x="2627114" y="535269"/>
                  <a:pt x="2621280" y="599440"/>
                </a:cubicBezTo>
                <a:cubicBezTo>
                  <a:pt x="2618763" y="627130"/>
                  <a:pt x="2603944" y="637398"/>
                  <a:pt x="2590800" y="660400"/>
                </a:cubicBezTo>
                <a:cubicBezTo>
                  <a:pt x="2583286" y="673550"/>
                  <a:pt x="2575798" y="686859"/>
                  <a:pt x="2570480" y="701040"/>
                </a:cubicBezTo>
                <a:cubicBezTo>
                  <a:pt x="2565577" y="714115"/>
                  <a:pt x="2566565" y="729191"/>
                  <a:pt x="2560320" y="741680"/>
                </a:cubicBezTo>
                <a:cubicBezTo>
                  <a:pt x="2549398" y="763523"/>
                  <a:pt x="2527403" y="779472"/>
                  <a:pt x="2519680" y="802640"/>
                </a:cubicBezTo>
                <a:lnTo>
                  <a:pt x="2499360" y="863600"/>
                </a:lnTo>
                <a:cubicBezTo>
                  <a:pt x="2495973" y="873760"/>
                  <a:pt x="2495141" y="885169"/>
                  <a:pt x="2489200" y="894080"/>
                </a:cubicBezTo>
                <a:cubicBezTo>
                  <a:pt x="2418908" y="999517"/>
                  <a:pt x="2525903" y="836296"/>
                  <a:pt x="2448560" y="965200"/>
                </a:cubicBezTo>
                <a:cubicBezTo>
                  <a:pt x="2435995" y="986141"/>
                  <a:pt x="2421467" y="1005840"/>
                  <a:pt x="2407920" y="1026160"/>
                </a:cubicBezTo>
                <a:cubicBezTo>
                  <a:pt x="2401147" y="1036320"/>
                  <a:pt x="2391461" y="1045056"/>
                  <a:pt x="2387600" y="1056640"/>
                </a:cubicBezTo>
                <a:lnTo>
                  <a:pt x="2357120" y="1148080"/>
                </a:lnTo>
                <a:cubicBezTo>
                  <a:pt x="2353733" y="1158240"/>
                  <a:pt x="2349557" y="1168170"/>
                  <a:pt x="2346960" y="1178560"/>
                </a:cubicBezTo>
                <a:cubicBezTo>
                  <a:pt x="2332612" y="1235953"/>
                  <a:pt x="2339538" y="1205508"/>
                  <a:pt x="2326640" y="1270000"/>
                </a:cubicBezTo>
                <a:cubicBezTo>
                  <a:pt x="2333413" y="1324187"/>
                  <a:pt x="2338859" y="1378556"/>
                  <a:pt x="2346960" y="1432560"/>
                </a:cubicBezTo>
                <a:cubicBezTo>
                  <a:pt x="2349031" y="1446369"/>
                  <a:pt x="2350875" y="1460711"/>
                  <a:pt x="2357120" y="1473200"/>
                </a:cubicBezTo>
                <a:cubicBezTo>
                  <a:pt x="2364693" y="1488346"/>
                  <a:pt x="2377440" y="1500293"/>
                  <a:pt x="2387600" y="1513840"/>
                </a:cubicBezTo>
                <a:cubicBezTo>
                  <a:pt x="2390987" y="1524000"/>
                  <a:pt x="2392971" y="1534741"/>
                  <a:pt x="2397760" y="1544320"/>
                </a:cubicBezTo>
                <a:cubicBezTo>
                  <a:pt x="2420664" y="1590127"/>
                  <a:pt x="2430359" y="1596054"/>
                  <a:pt x="2458720" y="1635760"/>
                </a:cubicBezTo>
                <a:cubicBezTo>
                  <a:pt x="2465817" y="1645696"/>
                  <a:pt x="2470826" y="1657205"/>
                  <a:pt x="2479040" y="1666240"/>
                </a:cubicBezTo>
                <a:cubicBezTo>
                  <a:pt x="2531357" y="1723789"/>
                  <a:pt x="2549588" y="1747234"/>
                  <a:pt x="2611120" y="1778000"/>
                </a:cubicBezTo>
                <a:cubicBezTo>
                  <a:pt x="2627432" y="1786156"/>
                  <a:pt x="2644325" y="1793521"/>
                  <a:pt x="2661920" y="1798320"/>
                </a:cubicBezTo>
                <a:cubicBezTo>
                  <a:pt x="2681794" y="1803740"/>
                  <a:pt x="2702560" y="1805093"/>
                  <a:pt x="2722880" y="1808480"/>
                </a:cubicBezTo>
                <a:cubicBezTo>
                  <a:pt x="2794000" y="1805093"/>
                  <a:pt x="2865266" y="1803998"/>
                  <a:pt x="2936240" y="1798320"/>
                </a:cubicBezTo>
                <a:cubicBezTo>
                  <a:pt x="2980442" y="1794784"/>
                  <a:pt x="2976464" y="1783236"/>
                  <a:pt x="3017520" y="1767840"/>
                </a:cubicBezTo>
                <a:cubicBezTo>
                  <a:pt x="3030595" y="1762937"/>
                  <a:pt x="3044734" y="1761516"/>
                  <a:pt x="3058160" y="1757680"/>
                </a:cubicBezTo>
                <a:cubicBezTo>
                  <a:pt x="3160190" y="1728529"/>
                  <a:pt x="3002233" y="1769122"/>
                  <a:pt x="3129280" y="1737360"/>
                </a:cubicBezTo>
                <a:cubicBezTo>
                  <a:pt x="3146213" y="1727200"/>
                  <a:pt x="3162417" y="1715711"/>
                  <a:pt x="3180080" y="1706880"/>
                </a:cubicBezTo>
                <a:cubicBezTo>
                  <a:pt x="3214334" y="1689753"/>
                  <a:pt x="3215964" y="1704589"/>
                  <a:pt x="3251200" y="1676400"/>
                </a:cubicBezTo>
                <a:cubicBezTo>
                  <a:pt x="3328355" y="1614676"/>
                  <a:pt x="3285037" y="1628036"/>
                  <a:pt x="3342640" y="1595120"/>
                </a:cubicBezTo>
                <a:cubicBezTo>
                  <a:pt x="3355790" y="1587606"/>
                  <a:pt x="3370381" y="1582738"/>
                  <a:pt x="3383280" y="1574800"/>
                </a:cubicBezTo>
                <a:cubicBezTo>
                  <a:pt x="3390047" y="1570635"/>
                  <a:pt x="3491067" y="1505224"/>
                  <a:pt x="3515360" y="1483360"/>
                </a:cubicBezTo>
                <a:cubicBezTo>
                  <a:pt x="3536720" y="1464136"/>
                  <a:pt x="3560380" y="1446310"/>
                  <a:pt x="3576320" y="1422400"/>
                </a:cubicBezTo>
                <a:cubicBezTo>
                  <a:pt x="3583093" y="1412240"/>
                  <a:pt x="3588006" y="1400554"/>
                  <a:pt x="3596640" y="1391920"/>
                </a:cubicBezTo>
                <a:cubicBezTo>
                  <a:pt x="3605274" y="1383286"/>
                  <a:pt x="3616960" y="1378373"/>
                  <a:pt x="3627120" y="1371600"/>
                </a:cubicBezTo>
                <a:lnTo>
                  <a:pt x="3708400" y="1249680"/>
                </a:lnTo>
                <a:cubicBezTo>
                  <a:pt x="3715173" y="1239520"/>
                  <a:pt x="3717136" y="1223061"/>
                  <a:pt x="3728720" y="1219200"/>
                </a:cubicBezTo>
                <a:cubicBezTo>
                  <a:pt x="3738880" y="1215813"/>
                  <a:pt x="3749838" y="1214241"/>
                  <a:pt x="3759200" y="1209040"/>
                </a:cubicBezTo>
                <a:cubicBezTo>
                  <a:pt x="3780548" y="1197180"/>
                  <a:pt x="3796992" y="1176123"/>
                  <a:pt x="3820160" y="1168400"/>
                </a:cubicBezTo>
                <a:cubicBezTo>
                  <a:pt x="3900663" y="1141566"/>
                  <a:pt x="3859992" y="1151601"/>
                  <a:pt x="3942080" y="1137920"/>
                </a:cubicBezTo>
                <a:cubicBezTo>
                  <a:pt x="3982720" y="1141307"/>
                  <a:pt x="4023577" y="1142690"/>
                  <a:pt x="4064000" y="1148080"/>
                </a:cubicBezTo>
                <a:cubicBezTo>
                  <a:pt x="4074616" y="1149495"/>
                  <a:pt x="4085569" y="1152299"/>
                  <a:pt x="4094480" y="1158240"/>
                </a:cubicBezTo>
                <a:cubicBezTo>
                  <a:pt x="4106435" y="1166210"/>
                  <a:pt x="4113922" y="1179522"/>
                  <a:pt x="4124960" y="1188720"/>
                </a:cubicBezTo>
                <a:cubicBezTo>
                  <a:pt x="4134341" y="1196537"/>
                  <a:pt x="4146806" y="1200406"/>
                  <a:pt x="4155440" y="1209040"/>
                </a:cubicBezTo>
                <a:cubicBezTo>
                  <a:pt x="4172042" y="1225642"/>
                  <a:pt x="4191818" y="1259969"/>
                  <a:pt x="4206240" y="1280160"/>
                </a:cubicBezTo>
                <a:cubicBezTo>
                  <a:pt x="4216082" y="1293939"/>
                  <a:pt x="4227009" y="1306928"/>
                  <a:pt x="4236720" y="1320800"/>
                </a:cubicBezTo>
                <a:cubicBezTo>
                  <a:pt x="4250725" y="1340807"/>
                  <a:pt x="4263813" y="1361440"/>
                  <a:pt x="4277360" y="1381760"/>
                </a:cubicBezTo>
                <a:cubicBezTo>
                  <a:pt x="4292354" y="1404251"/>
                  <a:pt x="4304691" y="1427074"/>
                  <a:pt x="4328160" y="1442720"/>
                </a:cubicBezTo>
                <a:cubicBezTo>
                  <a:pt x="4337071" y="1448661"/>
                  <a:pt x="4349061" y="1448091"/>
                  <a:pt x="4358640" y="1452880"/>
                </a:cubicBezTo>
                <a:cubicBezTo>
                  <a:pt x="4369562" y="1458341"/>
                  <a:pt x="4378198" y="1467739"/>
                  <a:pt x="4389120" y="1473200"/>
                </a:cubicBezTo>
                <a:cubicBezTo>
                  <a:pt x="4408749" y="1483015"/>
                  <a:pt x="4453010" y="1490622"/>
                  <a:pt x="4470400" y="1493520"/>
                </a:cubicBezTo>
                <a:cubicBezTo>
                  <a:pt x="4568718" y="1509906"/>
                  <a:pt x="4547699" y="1503680"/>
                  <a:pt x="4673600" y="1503680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1D7738-D0C4-3B45-B484-F47D1CEFBC03}"/>
                  </a:ext>
                </a:extLst>
              </p:cNvPr>
              <p:cNvSpPr txBox="1"/>
              <p:nvPr/>
            </p:nvSpPr>
            <p:spPr>
              <a:xfrm>
                <a:off x="6658377" y="1344198"/>
                <a:ext cx="158761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 err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200" i="1" dirty="0" err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dirty="0" err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1D7738-D0C4-3B45-B484-F47D1CEF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377" y="1344198"/>
                <a:ext cx="1587614" cy="430887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51E868E-0825-BE4B-BF6A-084EF11A2BEC}"/>
                  </a:ext>
                </a:extLst>
              </p:cNvPr>
              <p:cNvSpPr txBox="1"/>
              <p:nvPr/>
            </p:nvSpPr>
            <p:spPr>
              <a:xfrm>
                <a:off x="6389057" y="4016638"/>
                <a:ext cx="20572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 err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`(</m:t>
                      </m:r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2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51E868E-0825-BE4B-BF6A-084EF11A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057" y="4016638"/>
                <a:ext cx="2057294" cy="430887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040CAE-7295-4D44-B078-08CAAD411450}"/>
                  </a:ext>
                </a:extLst>
              </p:cNvPr>
              <p:cNvSpPr txBox="1"/>
              <p:nvPr/>
            </p:nvSpPr>
            <p:spPr>
              <a:xfrm>
                <a:off x="4767700" y="4741522"/>
                <a:ext cx="434074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`</m:t>
                    </m:r>
                  </m:oMath>
                </a14:m>
                <a:r>
                  <a:rPr lang="en-US" sz="2200" dirty="0">
                    <a:solidFill>
                      <a:schemeClr val="bg2"/>
                    </a:solidFill>
                  </a:rPr>
                  <a:t> is a mathematical transformation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040CAE-7295-4D44-B078-08CAAD411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00" y="4741522"/>
                <a:ext cx="4340740" cy="430887"/>
              </a:xfrm>
              <a:prstGeom prst="rect">
                <a:avLst/>
              </a:prstGeom>
              <a:blipFill>
                <a:blip r:embed="rId5"/>
                <a:stretch>
                  <a:fillRect l="-583" t="-5714" r="-87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076441"/>
      </p:ext>
    </p:extLst>
  </p:cSld>
  <p:clrMapOvr>
    <a:masterClrMapping/>
  </p:clrMapOvr>
</p:sld>
</file>

<file path=ppt/theme/theme1.xml><?xml version="1.0" encoding="utf-8"?>
<a:theme xmlns:a="http://schemas.openxmlformats.org/drawingml/2006/main" name="Insight_MasterTheme">
  <a:themeElements>
    <a:clrScheme name="Insight Master Colours">
      <a:dk1>
        <a:srgbClr val="000000"/>
      </a:dk1>
      <a:lt1>
        <a:srgbClr val="FFFFFF"/>
      </a:lt1>
      <a:dk2>
        <a:srgbClr val="006B94"/>
      </a:dk2>
      <a:lt2>
        <a:srgbClr val="7F8A9A"/>
      </a:lt2>
      <a:accent1>
        <a:srgbClr val="72CAC3"/>
      </a:accent1>
      <a:accent2>
        <a:srgbClr val="92C83E"/>
      </a:accent2>
      <a:accent3>
        <a:srgbClr val="00696A"/>
      </a:accent3>
      <a:accent4>
        <a:srgbClr val="4CB748"/>
      </a:accent4>
      <a:accent5>
        <a:srgbClr val="B0D7E3"/>
      </a:accent5>
      <a:accent6>
        <a:srgbClr val="910045"/>
      </a:accent6>
      <a:hlink>
        <a:srgbClr val="3D5BA9"/>
      </a:hlink>
      <a:folHlink>
        <a:srgbClr val="692C7A"/>
      </a:folHlink>
    </a:clrScheme>
    <a:fontScheme name="Insight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200"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7A6D4A2-C8A5-C740-8680-280AB1AFAC6A}" vid="{A8363620-521F-4842-8EFF-952972C8EC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Insight_MasterTheme</Template>
  <TotalTime>1138</TotalTime>
  <Words>878</Words>
  <Application>Microsoft Macintosh PowerPoint</Application>
  <PresentationFormat>On-screen Show (4:3)</PresentationFormat>
  <Paragraphs>289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Ubuntu</vt:lpstr>
      <vt:lpstr>Ubuntu Light</vt:lpstr>
      <vt:lpstr>Insight_MasterTheme</vt:lpstr>
      <vt:lpstr>Interpretable Multivariate Time Series Classification</vt:lpstr>
      <vt:lpstr>Outline</vt:lpstr>
      <vt:lpstr>Multivariate Time Series (MTS)</vt:lpstr>
      <vt:lpstr>Multivariate Time Series Classification (MTSC)</vt:lpstr>
      <vt:lpstr>Interpreting the Classification Decision</vt:lpstr>
      <vt:lpstr>MTSC SOTA</vt:lpstr>
      <vt:lpstr>Discovering Inter-dimensional Relationships</vt:lpstr>
      <vt:lpstr>CMAGEP-MTSC</vt:lpstr>
      <vt:lpstr>Symbolic Regression: Capturing Non-linearities</vt:lpstr>
      <vt:lpstr>Symbolic Regression by CMAGEP</vt:lpstr>
      <vt:lpstr>Symbolic Regression by CMAGEP</vt:lpstr>
      <vt:lpstr>MTSC SOTA : Benchmark Datasets</vt:lpstr>
      <vt:lpstr>MTSC SOTA : Benchmark Accuracy</vt:lpstr>
      <vt:lpstr>MTSC SOTA : Benchmark Rank over 6 DS</vt:lpstr>
      <vt:lpstr>CMAGEP-MTSC: Models as Mathematical Functions</vt:lpstr>
      <vt:lpstr>Future Work</vt:lpstr>
      <vt:lpstr>Open Source Code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Interpretable Multivariate Time Series Classification</dc:title>
  <dc:creator>Iulia Ilie</dc:creator>
  <cp:lastModifiedBy>Iulia Ilie</cp:lastModifiedBy>
  <cp:revision>72</cp:revision>
  <cp:lastPrinted>2019-04-23T09:35:05Z</cp:lastPrinted>
  <dcterms:created xsi:type="dcterms:W3CDTF">2019-04-22T12:18:47Z</dcterms:created>
  <dcterms:modified xsi:type="dcterms:W3CDTF">2019-04-23T09:35:22Z</dcterms:modified>
</cp:coreProperties>
</file>